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Masters/slideMaster2.xml" ContentType="application/vnd.openxmlformats-officedocument.presentationml.slideMaster+xml"/>
  <Override PartName="/ppt/slideMasters/slideMaster3.xml" ContentType="application/vnd.openxmlformats-officedocument.presentationml.slideMaster+xml"/>
  <Override PartName="/ppt/slideMasters/slideMaster4.xml" ContentType="application/vnd.openxmlformats-officedocument.presentationml.slideMaster+xml"/>
  <Override PartName="/ppt/slideMasters/slideMaster5.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slideLayouts/slideLayout18.xml" ContentType="application/vnd.openxmlformats-officedocument.presentationml.slideLayout+xml"/>
  <Override PartName="/ppt/slideLayouts/slideLayout19.xml" ContentType="application/vnd.openxmlformats-officedocument.presentationml.slideLayout+xml"/>
  <Override PartName="/ppt/slideLayouts/slideLayout20.xml" ContentType="application/vnd.openxmlformats-officedocument.presentationml.slideLayout+xml"/>
  <Override PartName="/ppt/slideLayouts/slideLayout21.xml" ContentType="application/vnd.openxmlformats-officedocument.presentationml.slideLayout+xml"/>
  <Override PartName="/ppt/slideLayouts/slideLayout22.xml" ContentType="application/vnd.openxmlformats-officedocument.presentationml.slideLayout+xml"/>
  <Override PartName="/ppt/slideLayouts/slideLayout23.xml" ContentType="application/vnd.openxmlformats-officedocument.presentationml.slideLayout+xml"/>
  <Override PartName="/ppt/theme/theme2.xml" ContentType="application/vnd.openxmlformats-officedocument.theme+xml"/>
  <Override PartName="/ppt/slideLayouts/slideLayout24.xml" ContentType="application/vnd.openxmlformats-officedocument.presentationml.slideLayout+xml"/>
  <Override PartName="/ppt/slideLayouts/slideLayout25.xml" ContentType="application/vnd.openxmlformats-officedocument.presentationml.slideLayout+xml"/>
  <Override PartName="/ppt/slideLayouts/slideLayout26.xml" ContentType="application/vnd.openxmlformats-officedocument.presentationml.slideLayout+xml"/>
  <Override PartName="/ppt/slideLayouts/slideLayout27.xml" ContentType="application/vnd.openxmlformats-officedocument.presentationml.slideLayout+xml"/>
  <Override PartName="/ppt/slideLayouts/slideLayout28.xml" ContentType="application/vnd.openxmlformats-officedocument.presentationml.slideLayout+xml"/>
  <Override PartName="/ppt/slideLayouts/slideLayout29.xml" ContentType="application/vnd.openxmlformats-officedocument.presentationml.slideLayout+xml"/>
  <Override PartName="/ppt/slideLayouts/slideLayout30.xml" ContentType="application/vnd.openxmlformats-officedocument.presentationml.slideLayout+xml"/>
  <Override PartName="/ppt/slideLayouts/slideLayout31.xml" ContentType="application/vnd.openxmlformats-officedocument.presentationml.slideLayout+xml"/>
  <Override PartName="/ppt/slideLayouts/slideLayout32.xml" ContentType="application/vnd.openxmlformats-officedocument.presentationml.slideLayout+xml"/>
  <Override PartName="/ppt/slideLayouts/slideLayout33.xml" ContentType="application/vnd.openxmlformats-officedocument.presentationml.slideLayout+xml"/>
  <Override PartName="/ppt/slideLayouts/slideLayout34.xml" ContentType="application/vnd.openxmlformats-officedocument.presentationml.slideLayout+xml"/>
  <Override PartName="/ppt/theme/theme3.xml" ContentType="application/vnd.openxmlformats-officedocument.theme+xml"/>
  <Override PartName="/ppt/slideLayouts/slideLayout35.xml" ContentType="application/vnd.openxmlformats-officedocument.presentationml.slideLayout+xml"/>
  <Override PartName="/ppt/slideLayouts/slideLayout36.xml" ContentType="application/vnd.openxmlformats-officedocument.presentationml.slideLayout+xml"/>
  <Override PartName="/ppt/slideLayouts/slideLayout37.xml" ContentType="application/vnd.openxmlformats-officedocument.presentationml.slideLayout+xml"/>
  <Override PartName="/ppt/slideLayouts/slideLayout38.xml" ContentType="application/vnd.openxmlformats-officedocument.presentationml.slideLayout+xml"/>
  <Override PartName="/ppt/slideLayouts/slideLayout39.xml" ContentType="application/vnd.openxmlformats-officedocument.presentationml.slideLayout+xml"/>
  <Override PartName="/ppt/slideLayouts/slideLayout40.xml" ContentType="application/vnd.openxmlformats-officedocument.presentationml.slideLayout+xml"/>
  <Override PartName="/ppt/slideLayouts/slideLayout41.xml" ContentType="application/vnd.openxmlformats-officedocument.presentationml.slideLayout+xml"/>
  <Override PartName="/ppt/slideLayouts/slideLayout42.xml" ContentType="application/vnd.openxmlformats-officedocument.presentationml.slideLayout+xml"/>
  <Override PartName="/ppt/slideLayouts/slideLayout43.xml" ContentType="application/vnd.openxmlformats-officedocument.presentationml.slideLayout+xml"/>
  <Override PartName="/ppt/slideLayouts/slideLayout44.xml" ContentType="application/vnd.openxmlformats-officedocument.presentationml.slideLayout+xml"/>
  <Override PartName="/ppt/slideLayouts/slideLayout45.xml" ContentType="application/vnd.openxmlformats-officedocument.presentationml.slideLayout+xml"/>
  <Override PartName="/ppt/theme/theme4.xml" ContentType="application/vnd.openxmlformats-officedocument.theme+xml"/>
  <Override PartName="/ppt/slideLayouts/slideLayout46.xml" ContentType="application/vnd.openxmlformats-officedocument.presentationml.slideLayout+xml"/>
  <Override PartName="/ppt/slideLayouts/slideLayout47.xml" ContentType="application/vnd.openxmlformats-officedocument.presentationml.slideLayout+xml"/>
  <Override PartName="/ppt/slideLayouts/slideLayout48.xml" ContentType="application/vnd.openxmlformats-officedocument.presentationml.slideLayout+xml"/>
  <Override PartName="/ppt/slideLayouts/slideLayout49.xml" ContentType="application/vnd.openxmlformats-officedocument.presentationml.slideLayout+xml"/>
  <Override PartName="/ppt/slideLayouts/slideLayout50.xml" ContentType="application/vnd.openxmlformats-officedocument.presentationml.slideLayout+xml"/>
  <Override PartName="/ppt/slideLayouts/slideLayout51.xml" ContentType="application/vnd.openxmlformats-officedocument.presentationml.slideLayout+xml"/>
  <Override PartName="/ppt/slideLayouts/slideLayout52.xml" ContentType="application/vnd.openxmlformats-officedocument.presentationml.slideLayout+xml"/>
  <Override PartName="/ppt/slideLayouts/slideLayout53.xml" ContentType="application/vnd.openxmlformats-officedocument.presentationml.slideLayout+xml"/>
  <Override PartName="/ppt/slideLayouts/slideLayout54.xml" ContentType="application/vnd.openxmlformats-officedocument.presentationml.slideLayout+xml"/>
  <Override PartName="/ppt/slideLayouts/slideLayout55.xml" ContentType="application/vnd.openxmlformats-officedocument.presentationml.slideLayout+xml"/>
  <Override PartName="/ppt/slideLayouts/slideLayout56.xml" ContentType="application/vnd.openxmlformats-officedocument.presentationml.slideLayout+xml"/>
  <Override PartName="/ppt/slideLayouts/slideLayout57.xml" ContentType="application/vnd.openxmlformats-officedocument.presentationml.slideLayout+xml"/>
  <Override PartName="/ppt/theme/theme5.xml" ContentType="application/vnd.openxmlformats-officedocument.theme+xml"/>
  <Override PartName="/ppt/theme/theme6.xml" ContentType="application/vnd.openxmlformats-officedocument.theme+xml"/>
  <Override PartName="/ppt/notesSlides/notesSlide1.xml" ContentType="application/vnd.openxmlformats-officedocument.presentationml.notesSlide+xml"/>
  <Override PartName="/ppt/notesSlides/notesSlide2.xml" ContentType="application/vnd.openxmlformats-officedocument.presentationml.notesSlide+xml"/>
  <Override PartName="/ppt/notesSlides/notesSlide3.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trictFirstAndLastChars="0" saveSubsetFonts="1">
  <p:sldMasterIdLst>
    <p:sldMasterId id="2147483648" r:id="rId1"/>
    <p:sldMasterId id="2147483649" r:id="rId2"/>
    <p:sldMasterId id="2147483650" r:id="rId3"/>
    <p:sldMasterId id="2147483651" r:id="rId4"/>
    <p:sldMasterId id="2147483652" r:id="rId5"/>
  </p:sldMasterIdLst>
  <p:notesMasterIdLst>
    <p:notesMasterId r:id="rId42"/>
  </p:notesMasterIdLst>
  <p:sldIdLst>
    <p:sldId id="256" r:id="rId6"/>
    <p:sldId id="257" r:id="rId7"/>
    <p:sldId id="258" r:id="rId8"/>
    <p:sldId id="259" r:id="rId9"/>
    <p:sldId id="260" r:id="rId10"/>
    <p:sldId id="261" r:id="rId11"/>
    <p:sldId id="262" r:id="rId12"/>
    <p:sldId id="263" r:id="rId13"/>
    <p:sldId id="264" r:id="rId14"/>
    <p:sldId id="265" r:id="rId15"/>
    <p:sldId id="266" r:id="rId16"/>
    <p:sldId id="267" r:id="rId17"/>
    <p:sldId id="268" r:id="rId18"/>
    <p:sldId id="269" r:id="rId19"/>
    <p:sldId id="270" r:id="rId20"/>
    <p:sldId id="271" r:id="rId21"/>
    <p:sldId id="272" r:id="rId22"/>
    <p:sldId id="273" r:id="rId23"/>
    <p:sldId id="274" r:id="rId24"/>
    <p:sldId id="275" r:id="rId25"/>
    <p:sldId id="276" r:id="rId26"/>
    <p:sldId id="277" r:id="rId27"/>
    <p:sldId id="278" r:id="rId28"/>
    <p:sldId id="279" r:id="rId29"/>
    <p:sldId id="280" r:id="rId30"/>
    <p:sldId id="281" r:id="rId31"/>
    <p:sldId id="282" r:id="rId32"/>
    <p:sldId id="283" r:id="rId33"/>
    <p:sldId id="284" r:id="rId34"/>
    <p:sldId id="285" r:id="rId35"/>
    <p:sldId id="286" r:id="rId36"/>
    <p:sldId id="287" r:id="rId37"/>
    <p:sldId id="288" r:id="rId38"/>
    <p:sldId id="289" r:id="rId39"/>
    <p:sldId id="290" r:id="rId40"/>
    <p:sldId id="291" r:id="rId41"/>
  </p:sldIdLst>
  <p:sldSz cx="9144000" cy="6858000" type="screen4x3"/>
  <p:notesSz cx="6858000" cy="9144000"/>
  <p:defaultTextStyle>
    <a:defPPr>
      <a:defRPr lang="en-GB"/>
    </a:defPPr>
    <a:lvl1pPr algn="l" defTabSz="457200"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n-ea"/>
        <a:cs typeface="Arial Unicode MS" panose="020B0604020202020204" pitchFamily="34" charset="-128"/>
      </a:defRPr>
    </a:lvl1pPr>
    <a:lvl2pPr marL="742950" indent="-285750" algn="l" defTabSz="457200"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n-ea"/>
        <a:cs typeface="Arial Unicode MS" panose="020B0604020202020204" pitchFamily="34" charset="-128"/>
      </a:defRPr>
    </a:lvl2pPr>
    <a:lvl3pPr marL="1143000" indent="-228600" algn="l" defTabSz="457200"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n-ea"/>
        <a:cs typeface="Arial Unicode MS" panose="020B0604020202020204" pitchFamily="34" charset="-128"/>
      </a:defRPr>
    </a:lvl3pPr>
    <a:lvl4pPr marL="1600200" indent="-228600" algn="l" defTabSz="457200"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n-ea"/>
        <a:cs typeface="Arial Unicode MS" panose="020B0604020202020204" pitchFamily="34" charset="-128"/>
      </a:defRPr>
    </a:lvl4pPr>
    <a:lvl5pPr marL="2057400" indent="-228600" algn="l" defTabSz="457200" rtl="0" fontAlgn="base">
      <a:spcBef>
        <a:spcPct val="0"/>
      </a:spcBef>
      <a:spcAft>
        <a:spcPct val="0"/>
      </a:spcAft>
      <a:buClr>
        <a:srgbClr val="000000"/>
      </a:buClr>
      <a:buSzPct val="100000"/>
      <a:buFont typeface="Times New Roman" panose="02020603050405020304" pitchFamily="18" charset="0"/>
      <a:defRPr sz="2400" kern="1200">
        <a:solidFill>
          <a:schemeClr val="bg1"/>
        </a:solidFill>
        <a:latin typeface="Arial" panose="020B0604020202020204" pitchFamily="34" charset="0"/>
        <a:ea typeface="+mn-ea"/>
        <a:cs typeface="Arial Unicode MS" panose="020B0604020202020204" pitchFamily="34" charset="-128"/>
      </a:defRPr>
    </a:lvl5pPr>
    <a:lvl6pPr marL="2286000" algn="l" defTabSz="914400" rtl="0" eaLnBrk="1" latinLnBrk="0" hangingPunct="1">
      <a:defRPr sz="2400" kern="1200">
        <a:solidFill>
          <a:schemeClr val="bg1"/>
        </a:solidFill>
        <a:latin typeface="Arial" panose="020B0604020202020204" pitchFamily="34" charset="0"/>
        <a:ea typeface="+mn-ea"/>
        <a:cs typeface="Arial Unicode MS" panose="020B0604020202020204" pitchFamily="34" charset="-128"/>
      </a:defRPr>
    </a:lvl6pPr>
    <a:lvl7pPr marL="2743200" algn="l" defTabSz="914400" rtl="0" eaLnBrk="1" latinLnBrk="0" hangingPunct="1">
      <a:defRPr sz="2400" kern="1200">
        <a:solidFill>
          <a:schemeClr val="bg1"/>
        </a:solidFill>
        <a:latin typeface="Arial" panose="020B0604020202020204" pitchFamily="34" charset="0"/>
        <a:ea typeface="+mn-ea"/>
        <a:cs typeface="Arial Unicode MS" panose="020B0604020202020204" pitchFamily="34" charset="-128"/>
      </a:defRPr>
    </a:lvl7pPr>
    <a:lvl8pPr marL="3200400" algn="l" defTabSz="914400" rtl="0" eaLnBrk="1" latinLnBrk="0" hangingPunct="1">
      <a:defRPr sz="2400" kern="1200">
        <a:solidFill>
          <a:schemeClr val="bg1"/>
        </a:solidFill>
        <a:latin typeface="Arial" panose="020B0604020202020204" pitchFamily="34" charset="0"/>
        <a:ea typeface="+mn-ea"/>
        <a:cs typeface="Arial Unicode MS" panose="020B0604020202020204" pitchFamily="34" charset="-128"/>
      </a:defRPr>
    </a:lvl8pPr>
    <a:lvl9pPr marL="3657600" algn="l" defTabSz="914400" rtl="0" eaLnBrk="1" latinLnBrk="0" hangingPunct="1">
      <a:defRPr sz="2400" kern="1200">
        <a:solidFill>
          <a:schemeClr val="bg1"/>
        </a:solidFill>
        <a:latin typeface="Arial" panose="020B0604020202020204" pitchFamily="34" charset="0"/>
        <a:ea typeface="+mn-ea"/>
        <a:cs typeface="Arial Unicode MS" panose="020B0604020202020204" pitchFamily="34" charset="-128"/>
      </a:defRPr>
    </a:lvl9pPr>
  </p:defaultTextStyle>
  <p:extLst>
    <p:ext uri="{EFAFB233-063F-42B5-8137-9DF3F51BA10A}">
      <p15:sldGuideLst xmlns:p15="http://schemas.microsoft.com/office/powerpoint/2012/main">
        <p15:guide id="1" orient="horz" pos="2160">
          <p15:clr>
            <a:srgbClr val="A4A3A4"/>
          </p15:clr>
        </p15:guide>
        <p15:guide id="2" pos="2880">
          <p15:clr>
            <a:srgbClr val="A4A3A4"/>
          </p15:clr>
        </p15:guide>
      </p15:sldGuideLst>
    </p:ext>
    <p:ext uri="{2D200454-40CA-4A62-9FC3-DE9A4176ACB9}">
      <p15:notesGuideLst xmlns:p15="http://schemas.microsoft.com/office/powerpoint/2012/main">
        <p15:guide id="1" orient="horz" pos="2880">
          <p15:clr>
            <a:srgbClr val="A4A3A4"/>
          </p15:clr>
        </p15:guide>
        <p15:guide id="2" pos="2160">
          <p15:clr>
            <a:srgbClr val="A4A3A4"/>
          </p15:clr>
        </p15:guide>
      </p15:notesGuideLst>
    </p:ext>
  </p:extLst>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0"/>
      </p:ext>
    </p:extLst>
  </p:showPr>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0"/>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p:normalViewPr horzBarState="maximized">
    <p:restoredLeft sz="19973" autoAdjust="0"/>
    <p:restoredTop sz="94660"/>
  </p:normalViewPr>
  <p:slideViewPr>
    <p:cSldViewPr>
      <p:cViewPr>
        <p:scale>
          <a:sx n="82" d="100"/>
          <a:sy n="82" d="100"/>
        </p:scale>
        <p:origin x="876" y="-78"/>
      </p:cViewPr>
      <p:guideLst>
        <p:guide orient="horz" pos="2160"/>
        <p:guide pos="2880"/>
      </p:guideLst>
    </p:cSldViewPr>
  </p:slideViewPr>
  <p:outlineViewPr>
    <p:cViewPr varScale="1">
      <p:scale>
        <a:sx n="170" d="200"/>
        <a:sy n="170" d="200"/>
      </p:scale>
      <p:origin x="-780" y="-84"/>
    </p:cViewPr>
  </p:outlineViewPr>
  <p:notesTextViewPr>
    <p:cViewPr>
      <p:scale>
        <a:sx n="1" d="1"/>
        <a:sy n="1" d="1"/>
      </p:scale>
      <p:origin x="0" y="0"/>
    </p:cViewPr>
  </p:notesTextViewPr>
  <p:notesViewPr>
    <p:cSldViewPr>
      <p:cViewPr varScale="1">
        <p:scale>
          <a:sx n="59" d="100"/>
          <a:sy n="59" d="100"/>
        </p:scale>
        <p:origin x="-1752" y="-72"/>
      </p:cViewPr>
      <p:guideLst>
        <p:guide orient="horz" pos="2880"/>
        <p:guide pos="2160"/>
      </p:guideLst>
    </p:cSldViewPr>
  </p:notesViewPr>
  <p:gridSpacing cx="76200" cy="76200"/>
</p:viewPr>
</file>

<file path=ppt/_rels/presentation.xml.rels><?xml version="1.0" encoding="UTF-8" standalone="yes"?>
<Relationships xmlns="http://schemas.openxmlformats.org/package/2006/relationships"><Relationship Id="rId8" Type="http://schemas.openxmlformats.org/officeDocument/2006/relationships/slide" Target="slides/slide3.xml"/><Relationship Id="rId13" Type="http://schemas.openxmlformats.org/officeDocument/2006/relationships/slide" Target="slides/slide8.xml"/><Relationship Id="rId18" Type="http://schemas.openxmlformats.org/officeDocument/2006/relationships/slide" Target="slides/slide13.xml"/><Relationship Id="rId26" Type="http://schemas.openxmlformats.org/officeDocument/2006/relationships/slide" Target="slides/slide21.xml"/><Relationship Id="rId39" Type="http://schemas.openxmlformats.org/officeDocument/2006/relationships/slide" Target="slides/slide34.xml"/><Relationship Id="rId3" Type="http://schemas.openxmlformats.org/officeDocument/2006/relationships/slideMaster" Target="slideMasters/slideMaster3.xml"/><Relationship Id="rId21" Type="http://schemas.openxmlformats.org/officeDocument/2006/relationships/slide" Target="slides/slide16.xml"/><Relationship Id="rId34" Type="http://schemas.openxmlformats.org/officeDocument/2006/relationships/slide" Target="slides/slide29.xml"/><Relationship Id="rId42" Type="http://schemas.openxmlformats.org/officeDocument/2006/relationships/notesMaster" Target="notesMasters/notesMaster1.xml"/><Relationship Id="rId7" Type="http://schemas.openxmlformats.org/officeDocument/2006/relationships/slide" Target="slides/slide2.xml"/><Relationship Id="rId12" Type="http://schemas.openxmlformats.org/officeDocument/2006/relationships/slide" Target="slides/slide7.xml"/><Relationship Id="rId17" Type="http://schemas.openxmlformats.org/officeDocument/2006/relationships/slide" Target="slides/slide12.xml"/><Relationship Id="rId25" Type="http://schemas.openxmlformats.org/officeDocument/2006/relationships/slide" Target="slides/slide20.xml"/><Relationship Id="rId33" Type="http://schemas.openxmlformats.org/officeDocument/2006/relationships/slide" Target="slides/slide28.xml"/><Relationship Id="rId38" Type="http://schemas.openxmlformats.org/officeDocument/2006/relationships/slide" Target="slides/slide33.xml"/><Relationship Id="rId46" Type="http://schemas.openxmlformats.org/officeDocument/2006/relationships/tableStyles" Target="tableStyles.xml"/><Relationship Id="rId2" Type="http://schemas.openxmlformats.org/officeDocument/2006/relationships/slideMaster" Target="slideMasters/slideMaster2.xml"/><Relationship Id="rId16" Type="http://schemas.openxmlformats.org/officeDocument/2006/relationships/slide" Target="slides/slide11.xml"/><Relationship Id="rId20" Type="http://schemas.openxmlformats.org/officeDocument/2006/relationships/slide" Target="slides/slide15.xml"/><Relationship Id="rId29" Type="http://schemas.openxmlformats.org/officeDocument/2006/relationships/slide" Target="slides/slide24.xml"/><Relationship Id="rId41" Type="http://schemas.openxmlformats.org/officeDocument/2006/relationships/slide" Target="slides/slide36.xml"/><Relationship Id="rId1" Type="http://schemas.openxmlformats.org/officeDocument/2006/relationships/slideMaster" Target="slideMasters/slideMaster1.xml"/><Relationship Id="rId6" Type="http://schemas.openxmlformats.org/officeDocument/2006/relationships/slide" Target="slides/slide1.xml"/><Relationship Id="rId11" Type="http://schemas.openxmlformats.org/officeDocument/2006/relationships/slide" Target="slides/slide6.xml"/><Relationship Id="rId24" Type="http://schemas.openxmlformats.org/officeDocument/2006/relationships/slide" Target="slides/slide19.xml"/><Relationship Id="rId32" Type="http://schemas.openxmlformats.org/officeDocument/2006/relationships/slide" Target="slides/slide27.xml"/><Relationship Id="rId37" Type="http://schemas.openxmlformats.org/officeDocument/2006/relationships/slide" Target="slides/slide32.xml"/><Relationship Id="rId40" Type="http://schemas.openxmlformats.org/officeDocument/2006/relationships/slide" Target="slides/slide35.xml"/><Relationship Id="rId45" Type="http://schemas.openxmlformats.org/officeDocument/2006/relationships/theme" Target="theme/theme1.xml"/><Relationship Id="rId5" Type="http://schemas.openxmlformats.org/officeDocument/2006/relationships/slideMaster" Target="slideMasters/slideMaster5.xml"/><Relationship Id="rId15" Type="http://schemas.openxmlformats.org/officeDocument/2006/relationships/slide" Target="slides/slide10.xml"/><Relationship Id="rId23" Type="http://schemas.openxmlformats.org/officeDocument/2006/relationships/slide" Target="slides/slide18.xml"/><Relationship Id="rId28" Type="http://schemas.openxmlformats.org/officeDocument/2006/relationships/slide" Target="slides/slide23.xml"/><Relationship Id="rId36" Type="http://schemas.openxmlformats.org/officeDocument/2006/relationships/slide" Target="slides/slide31.xml"/><Relationship Id="rId10" Type="http://schemas.openxmlformats.org/officeDocument/2006/relationships/slide" Target="slides/slide5.xml"/><Relationship Id="rId19" Type="http://schemas.openxmlformats.org/officeDocument/2006/relationships/slide" Target="slides/slide14.xml"/><Relationship Id="rId31" Type="http://schemas.openxmlformats.org/officeDocument/2006/relationships/slide" Target="slides/slide26.xml"/><Relationship Id="rId44" Type="http://schemas.openxmlformats.org/officeDocument/2006/relationships/viewProps" Target="viewProps.xml"/><Relationship Id="rId4" Type="http://schemas.openxmlformats.org/officeDocument/2006/relationships/slideMaster" Target="slideMasters/slideMaster4.xml"/><Relationship Id="rId9" Type="http://schemas.openxmlformats.org/officeDocument/2006/relationships/slide" Target="slides/slide4.xml"/><Relationship Id="rId14" Type="http://schemas.openxmlformats.org/officeDocument/2006/relationships/slide" Target="slides/slide9.xml"/><Relationship Id="rId22" Type="http://schemas.openxmlformats.org/officeDocument/2006/relationships/slide" Target="slides/slide17.xml"/><Relationship Id="rId27" Type="http://schemas.openxmlformats.org/officeDocument/2006/relationships/slide" Target="slides/slide22.xml"/><Relationship Id="rId30" Type="http://schemas.openxmlformats.org/officeDocument/2006/relationships/slide" Target="slides/slide25.xml"/><Relationship Id="rId35" Type="http://schemas.openxmlformats.org/officeDocument/2006/relationships/slide" Target="slides/slide30.xml"/><Relationship Id="rId43" Type="http://schemas.openxmlformats.org/officeDocument/2006/relationships/presProps" Target="presProp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6.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6145" name="AutoShape 1"/>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360">
                <a:solidFill>
                  <a:srgbClr val="000000"/>
                </a:solidFill>
                <a:miter lim="800000"/>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46" name="AutoShape 2"/>
          <p:cNvSpPr>
            <a:spLocks noChangeArrowheads="1"/>
          </p:cNvSpPr>
          <p:nvPr/>
        </p:nvSpPr>
        <p:spPr bwMode="auto">
          <a:xfrm>
            <a:off x="0" y="0"/>
            <a:ext cx="6858000" cy="9144000"/>
          </a:xfrm>
          <a:prstGeom prst="roundRect">
            <a:avLst>
              <a:gd name="adj" fmla="val 23"/>
            </a:avLst>
          </a:prstGeom>
          <a:solidFill>
            <a:srgbClr val="FF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6147" name="Rectangle 3"/>
          <p:cNvSpPr>
            <a:spLocks noGrp="1" noChangeArrowheads="1"/>
          </p:cNvSpPr>
          <p:nvPr>
            <p:ph type="hdr"/>
          </p:nvPr>
        </p:nvSpPr>
        <p:spPr bwMode="auto">
          <a:xfrm>
            <a:off x="0" y="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endParaRPr lang="en-US" altLang="en-US"/>
          </a:p>
        </p:txBody>
      </p:sp>
      <p:sp>
        <p:nvSpPr>
          <p:cNvPr id="6148" name="Rectangle 4"/>
          <p:cNvSpPr>
            <a:spLocks noGrp="1" noChangeArrowheads="1"/>
          </p:cNvSpPr>
          <p:nvPr>
            <p:ph type="dt"/>
          </p:nvPr>
        </p:nvSpPr>
        <p:spPr bwMode="auto">
          <a:xfrm>
            <a:off x="3884613" y="0"/>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endParaRPr lang="en-US" altLang="en-US"/>
          </a:p>
        </p:txBody>
      </p:sp>
      <p:sp>
        <p:nvSpPr>
          <p:cNvPr id="6149" name="Rectangle 5"/>
          <p:cNvSpPr>
            <a:spLocks noGrp="1" noChangeArrowheads="1"/>
          </p:cNvSpPr>
          <p:nvPr>
            <p:ph type="sldImg"/>
          </p:nvPr>
        </p:nvSpPr>
        <p:spPr bwMode="auto">
          <a:xfrm>
            <a:off x="1143000" y="685800"/>
            <a:ext cx="4568825" cy="3425825"/>
          </a:xfrm>
          <a:prstGeom prst="rect">
            <a:avLst/>
          </a:prstGeom>
          <a:solidFill>
            <a:srgbClr val="FFFFFF"/>
          </a:solidFill>
          <a:ln w="9360">
            <a:solidFill>
              <a:srgbClr val="000000"/>
            </a:solidFill>
            <a:miter lim="800000"/>
            <a:headEnd/>
            <a:tailEnd/>
          </a:ln>
          <a:effectLst/>
          <a:extLst>
            <a:ext uri="{AF507438-7753-43E0-B8FC-AC1667EBCBE1}">
              <a14:hiddenEffects xmlns:a14="http://schemas.microsoft.com/office/drawing/2010/main">
                <a:effectLst>
                  <a:outerShdw dist="35921" dir="2700000" algn="ctr" rotWithShape="0">
                    <a:schemeClr val="bg2"/>
                  </a:outerShdw>
                </a:effectLst>
              </a14:hiddenEffects>
            </a:ext>
          </a:extLst>
        </p:spPr>
      </p:sp>
      <p:sp>
        <p:nvSpPr>
          <p:cNvPr id="6150" name="Rectangle 6"/>
          <p:cNvSpPr>
            <a:spLocks noGrp="1" noChangeArrowheads="1"/>
          </p:cNvSpPr>
          <p:nvPr>
            <p:ph type="body"/>
          </p:nvPr>
        </p:nvSpPr>
        <p:spPr bwMode="auto">
          <a:xfrm>
            <a:off x="685800" y="4343400"/>
            <a:ext cx="5483225" cy="41116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endParaRPr lang="en-US" altLang="en-US" smtClean="0"/>
          </a:p>
        </p:txBody>
      </p:sp>
      <p:sp>
        <p:nvSpPr>
          <p:cNvPr id="6151" name="Rectangle 7"/>
          <p:cNvSpPr>
            <a:spLocks noGrp="1" noChangeArrowheads="1"/>
          </p:cNvSpPr>
          <p:nvPr>
            <p:ph type="ftr"/>
          </p:nvPr>
        </p:nvSpPr>
        <p:spPr bwMode="auto">
          <a:xfrm>
            <a:off x="0"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endParaRPr lang="en-US" altLang="en-US"/>
          </a:p>
        </p:txBody>
      </p:sp>
      <p:sp>
        <p:nvSpPr>
          <p:cNvPr id="6152" name="Rectangle 8"/>
          <p:cNvSpPr>
            <a:spLocks noGrp="1" noChangeArrowheads="1"/>
          </p:cNvSpPr>
          <p:nvPr>
            <p:ph type="sldNum"/>
          </p:nvPr>
        </p:nvSpPr>
        <p:spPr bwMode="auto">
          <a:xfrm>
            <a:off x="3884613" y="8685213"/>
            <a:ext cx="29686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lvl1pPr algn="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1200">
                <a:solidFill>
                  <a:srgbClr val="000000"/>
                </a:solidFill>
              </a:defRPr>
            </a:lvl1pPr>
          </a:lstStyle>
          <a:p>
            <a:fld id="{D5199693-1F23-4FD6-BE87-FEAFA4AFB2B1}" type="slidenum">
              <a:rPr lang="en-US" altLang="en-US"/>
              <a:pPr/>
              <a:t>‹#›</a:t>
            </a:fld>
            <a:endParaRPr lang="en-US" altLang="en-US"/>
          </a:p>
        </p:txBody>
      </p:sp>
    </p:spTree>
    <p:extLst>
      <p:ext uri="{BB962C8B-B14F-4D97-AF65-F5344CB8AC3E}">
        <p14:creationId xmlns:p14="http://schemas.microsoft.com/office/powerpoint/2010/main" val="320087736"/>
      </p:ext>
    </p:extLst>
  </p:cSld>
  <p:clrMap bg1="lt1" tx1="dk1" bg2="lt2" tx2="dk2" accent1="accent1" accent2="accent2" accent3="accent3" accent4="accent4" accent5="accent5" accent6="accent6" hlink="hlink" folHlink="folHlink"/>
  <p:notesStyle>
    <a:lvl1pPr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1pPr>
    <a:lvl2pPr marL="742950" indent="-28575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2pPr>
    <a:lvl3pPr marL="11430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3pPr>
    <a:lvl4pPr marL="16002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4pPr>
    <a:lvl5pPr marL="2057400" indent="-228600" algn="l" defTabSz="457200" rtl="0" eaLnBrk="0" fontAlgn="base" hangingPunct="0">
      <a:spcBef>
        <a:spcPct val="30000"/>
      </a:spcBef>
      <a:spcAft>
        <a:spcPct val="0"/>
      </a:spcAft>
      <a:buClr>
        <a:srgbClr val="000000"/>
      </a:buClr>
      <a:buSzPct val="100000"/>
      <a:buFont typeface="Times New Roman" panose="02020603050405020304" pitchFamily="18" charset="0"/>
      <a:defRPr sz="1200" kern="1200">
        <a:solidFill>
          <a:srgbClr val="000000"/>
        </a:solidFill>
        <a:latin typeface="Times New Roman" panose="02020603050405020304" pitchFamily="18" charset="0"/>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slide" Target="../slides/slide1.xml"/><Relationship Id="rId1" Type="http://schemas.openxmlformats.org/officeDocument/2006/relationships/notesMaster" Target="../notesMasters/notesMaster1.xml"/></Relationships>
</file>

<file path=ppt/notesSlides/_rels/notesSlide10.xml.rels><?xml version="1.0" encoding="UTF-8" standalone="yes"?>
<Relationships xmlns="http://schemas.openxmlformats.org/package/2006/relationships"><Relationship Id="rId2" Type="http://schemas.openxmlformats.org/officeDocument/2006/relationships/slide" Target="../slides/slide10.xml"/><Relationship Id="rId1" Type="http://schemas.openxmlformats.org/officeDocument/2006/relationships/notesMaster" Target="../notesMasters/notesMaster1.xml"/></Relationships>
</file>

<file path=ppt/notesSlides/_rels/notesSlide11.xml.rels><?xml version="1.0" encoding="UTF-8" standalone="yes"?>
<Relationships xmlns="http://schemas.openxmlformats.org/package/2006/relationships"><Relationship Id="rId2" Type="http://schemas.openxmlformats.org/officeDocument/2006/relationships/slide" Target="../slides/slide11.xml"/><Relationship Id="rId1" Type="http://schemas.openxmlformats.org/officeDocument/2006/relationships/notesMaster" Target="../notesMasters/notesMaster1.xml"/></Relationships>
</file>

<file path=ppt/notesSlides/_rels/notesSlide12.xml.rels><?xml version="1.0" encoding="UTF-8" standalone="yes"?>
<Relationships xmlns="http://schemas.openxmlformats.org/package/2006/relationships"><Relationship Id="rId2" Type="http://schemas.openxmlformats.org/officeDocument/2006/relationships/slide" Target="../slides/slide12.xml"/><Relationship Id="rId1" Type="http://schemas.openxmlformats.org/officeDocument/2006/relationships/notesMaster" Target="../notesMasters/notesMaster1.xml"/></Relationships>
</file>

<file path=ppt/notesSlides/_rels/notesSlide13.xml.rels><?xml version="1.0" encoding="UTF-8" standalone="yes"?>
<Relationships xmlns="http://schemas.openxmlformats.org/package/2006/relationships"><Relationship Id="rId2" Type="http://schemas.openxmlformats.org/officeDocument/2006/relationships/slide" Target="../slides/slide13.xml"/><Relationship Id="rId1" Type="http://schemas.openxmlformats.org/officeDocument/2006/relationships/notesMaster" Target="../notesMasters/notesMaster1.xml"/></Relationships>
</file>

<file path=ppt/notesSlides/_rels/notesSlide14.xml.rels><?xml version="1.0" encoding="UTF-8" standalone="yes"?>
<Relationships xmlns="http://schemas.openxmlformats.org/package/2006/relationships"><Relationship Id="rId2" Type="http://schemas.openxmlformats.org/officeDocument/2006/relationships/slide" Target="../slides/slide14.xml"/><Relationship Id="rId1" Type="http://schemas.openxmlformats.org/officeDocument/2006/relationships/notesMaster" Target="../notesMasters/notesMaster1.xml"/></Relationships>
</file>

<file path=ppt/notesSlides/_rels/notesSlide15.xml.rels><?xml version="1.0" encoding="UTF-8" standalone="yes"?>
<Relationships xmlns="http://schemas.openxmlformats.org/package/2006/relationships"><Relationship Id="rId2" Type="http://schemas.openxmlformats.org/officeDocument/2006/relationships/slide" Target="../slides/slide15.xml"/><Relationship Id="rId1" Type="http://schemas.openxmlformats.org/officeDocument/2006/relationships/notesMaster" Target="../notesMasters/notesMaster1.xml"/></Relationships>
</file>

<file path=ppt/notesSlides/_rels/notesSlide16.xml.rels><?xml version="1.0" encoding="UTF-8" standalone="yes"?>
<Relationships xmlns="http://schemas.openxmlformats.org/package/2006/relationships"><Relationship Id="rId2" Type="http://schemas.openxmlformats.org/officeDocument/2006/relationships/slide" Target="../slides/slide16.xml"/><Relationship Id="rId1" Type="http://schemas.openxmlformats.org/officeDocument/2006/relationships/notesMaster" Target="../notesMasters/notesMaster1.xml"/></Relationships>
</file>

<file path=ppt/notesSlides/_rels/notesSlide17.xml.rels><?xml version="1.0" encoding="UTF-8" standalone="yes"?>
<Relationships xmlns="http://schemas.openxmlformats.org/package/2006/relationships"><Relationship Id="rId2" Type="http://schemas.openxmlformats.org/officeDocument/2006/relationships/slide" Target="../slides/slide17.xml"/><Relationship Id="rId1" Type="http://schemas.openxmlformats.org/officeDocument/2006/relationships/notesMaster" Target="../notesMasters/notesMaster1.xml"/></Relationships>
</file>

<file path=ppt/notesSlides/_rels/notesSlide18.xml.rels><?xml version="1.0" encoding="UTF-8" standalone="yes"?>
<Relationships xmlns="http://schemas.openxmlformats.org/package/2006/relationships"><Relationship Id="rId2" Type="http://schemas.openxmlformats.org/officeDocument/2006/relationships/slide" Target="../slides/slide18.xml"/><Relationship Id="rId1" Type="http://schemas.openxmlformats.org/officeDocument/2006/relationships/notesMaster" Target="../notesMasters/notesMaster1.xml"/></Relationships>
</file>

<file path=ppt/notesSlides/_rels/notesSlide19.xml.rels><?xml version="1.0" encoding="UTF-8" standalone="yes"?>
<Relationships xmlns="http://schemas.openxmlformats.org/package/2006/relationships"><Relationship Id="rId2" Type="http://schemas.openxmlformats.org/officeDocument/2006/relationships/slide" Target="../slides/slide19.xml"/><Relationship Id="rId1" Type="http://schemas.openxmlformats.org/officeDocument/2006/relationships/notesMaster" Target="../notesMasters/notesMaster1.xml"/></Relationships>
</file>

<file path=ppt/notesSlides/_rels/notesSlide2.xml.rels><?xml version="1.0" encoding="UTF-8" standalone="yes"?>
<Relationships xmlns="http://schemas.openxmlformats.org/package/2006/relationships"><Relationship Id="rId2" Type="http://schemas.openxmlformats.org/officeDocument/2006/relationships/slide" Target="../slides/slide2.xml"/><Relationship Id="rId1" Type="http://schemas.openxmlformats.org/officeDocument/2006/relationships/notesMaster" Target="../notesMasters/notesMaster1.xml"/></Relationships>
</file>

<file path=ppt/notesSlides/_rels/notesSlide20.xml.rels><?xml version="1.0" encoding="UTF-8" standalone="yes"?>
<Relationships xmlns="http://schemas.openxmlformats.org/package/2006/relationships"><Relationship Id="rId2" Type="http://schemas.openxmlformats.org/officeDocument/2006/relationships/slide" Target="../slides/slide20.xml"/><Relationship Id="rId1" Type="http://schemas.openxmlformats.org/officeDocument/2006/relationships/notesMaster" Target="../notesMasters/notesMaster1.xml"/></Relationships>
</file>

<file path=ppt/notesSlides/_rels/notesSlide21.xml.rels><?xml version="1.0" encoding="UTF-8" standalone="yes"?>
<Relationships xmlns="http://schemas.openxmlformats.org/package/2006/relationships"><Relationship Id="rId2" Type="http://schemas.openxmlformats.org/officeDocument/2006/relationships/slide" Target="../slides/slide21.xml"/><Relationship Id="rId1" Type="http://schemas.openxmlformats.org/officeDocument/2006/relationships/notesMaster" Target="../notesMasters/notesMaster1.xml"/></Relationships>
</file>

<file path=ppt/notesSlides/_rels/notesSlide22.xml.rels><?xml version="1.0" encoding="UTF-8" standalone="yes"?>
<Relationships xmlns="http://schemas.openxmlformats.org/package/2006/relationships"><Relationship Id="rId2" Type="http://schemas.openxmlformats.org/officeDocument/2006/relationships/slide" Target="../slides/slide22.xml"/><Relationship Id="rId1" Type="http://schemas.openxmlformats.org/officeDocument/2006/relationships/notesMaster" Target="../notesMasters/notesMaster1.xml"/></Relationships>
</file>

<file path=ppt/notesSlides/_rels/notesSlide23.xml.rels><?xml version="1.0" encoding="UTF-8" standalone="yes"?>
<Relationships xmlns="http://schemas.openxmlformats.org/package/2006/relationships"><Relationship Id="rId2" Type="http://schemas.openxmlformats.org/officeDocument/2006/relationships/slide" Target="../slides/slide23.xml"/><Relationship Id="rId1" Type="http://schemas.openxmlformats.org/officeDocument/2006/relationships/notesMaster" Target="../notesMasters/notesMaster1.xml"/></Relationships>
</file>

<file path=ppt/notesSlides/_rels/notesSlide24.xml.rels><?xml version="1.0" encoding="UTF-8" standalone="yes"?>
<Relationships xmlns="http://schemas.openxmlformats.org/package/2006/relationships"><Relationship Id="rId2" Type="http://schemas.openxmlformats.org/officeDocument/2006/relationships/slide" Target="../slides/slide24.xml"/><Relationship Id="rId1" Type="http://schemas.openxmlformats.org/officeDocument/2006/relationships/notesMaster" Target="../notesMasters/notesMaster1.xml"/></Relationships>
</file>

<file path=ppt/notesSlides/_rels/notesSlide25.xml.rels><?xml version="1.0" encoding="UTF-8" standalone="yes"?>
<Relationships xmlns="http://schemas.openxmlformats.org/package/2006/relationships"><Relationship Id="rId2" Type="http://schemas.openxmlformats.org/officeDocument/2006/relationships/slide" Target="../slides/slide25.xml"/><Relationship Id="rId1" Type="http://schemas.openxmlformats.org/officeDocument/2006/relationships/notesMaster" Target="../notesMasters/notesMaster1.xml"/></Relationships>
</file>

<file path=ppt/notesSlides/_rels/notesSlide26.xml.rels><?xml version="1.0" encoding="UTF-8" standalone="yes"?>
<Relationships xmlns="http://schemas.openxmlformats.org/package/2006/relationships"><Relationship Id="rId2" Type="http://schemas.openxmlformats.org/officeDocument/2006/relationships/slide" Target="../slides/slide26.xml"/><Relationship Id="rId1" Type="http://schemas.openxmlformats.org/officeDocument/2006/relationships/notesMaster" Target="../notesMasters/notesMaster1.xml"/></Relationships>
</file>

<file path=ppt/notesSlides/_rels/notesSlide27.xml.rels><?xml version="1.0" encoding="UTF-8" standalone="yes"?>
<Relationships xmlns="http://schemas.openxmlformats.org/package/2006/relationships"><Relationship Id="rId2" Type="http://schemas.openxmlformats.org/officeDocument/2006/relationships/slide" Target="../slides/slide27.xml"/><Relationship Id="rId1" Type="http://schemas.openxmlformats.org/officeDocument/2006/relationships/notesMaster" Target="../notesMasters/notesMaster1.xml"/></Relationships>
</file>

<file path=ppt/notesSlides/_rels/notesSlide28.xml.rels><?xml version="1.0" encoding="UTF-8" standalone="yes"?>
<Relationships xmlns="http://schemas.openxmlformats.org/package/2006/relationships"><Relationship Id="rId2" Type="http://schemas.openxmlformats.org/officeDocument/2006/relationships/slide" Target="../slides/slide28.xml"/><Relationship Id="rId1" Type="http://schemas.openxmlformats.org/officeDocument/2006/relationships/notesMaster" Target="../notesMasters/notesMaster1.xml"/></Relationships>
</file>

<file path=ppt/notesSlides/_rels/notesSlide29.xml.rels><?xml version="1.0" encoding="UTF-8" standalone="yes"?>
<Relationships xmlns="http://schemas.openxmlformats.org/package/2006/relationships"><Relationship Id="rId2" Type="http://schemas.openxmlformats.org/officeDocument/2006/relationships/slide" Target="../slides/slide29.xml"/><Relationship Id="rId1" Type="http://schemas.openxmlformats.org/officeDocument/2006/relationships/notesMaster" Target="../notesMasters/notesMaster1.xml"/></Relationships>
</file>

<file path=ppt/notesSlides/_rels/notesSlide3.xml.rels><?xml version="1.0" encoding="UTF-8" standalone="yes"?>
<Relationships xmlns="http://schemas.openxmlformats.org/package/2006/relationships"><Relationship Id="rId2" Type="http://schemas.openxmlformats.org/officeDocument/2006/relationships/slide" Target="../slides/slide3.xml"/><Relationship Id="rId1" Type="http://schemas.openxmlformats.org/officeDocument/2006/relationships/notesMaster" Target="../notesMasters/notesMaster1.xml"/></Relationships>
</file>

<file path=ppt/notesSlides/_rels/notesSlide30.xml.rels><?xml version="1.0" encoding="UTF-8" standalone="yes"?>
<Relationships xmlns="http://schemas.openxmlformats.org/package/2006/relationships"><Relationship Id="rId2" Type="http://schemas.openxmlformats.org/officeDocument/2006/relationships/slide" Target="../slides/slide30.xml"/><Relationship Id="rId1" Type="http://schemas.openxmlformats.org/officeDocument/2006/relationships/notesMaster" Target="../notesMasters/notesMaster1.xml"/></Relationships>
</file>

<file path=ppt/notesSlides/_rels/notesSlide31.xml.rels><?xml version="1.0" encoding="UTF-8" standalone="yes"?>
<Relationships xmlns="http://schemas.openxmlformats.org/package/2006/relationships"><Relationship Id="rId2" Type="http://schemas.openxmlformats.org/officeDocument/2006/relationships/slide" Target="../slides/slide31.xml"/><Relationship Id="rId1" Type="http://schemas.openxmlformats.org/officeDocument/2006/relationships/notesMaster" Target="../notesMasters/notesMaster1.xml"/></Relationships>
</file>

<file path=ppt/notesSlides/_rels/notesSlide32.xml.rels><?xml version="1.0" encoding="UTF-8" standalone="yes"?>
<Relationships xmlns="http://schemas.openxmlformats.org/package/2006/relationships"><Relationship Id="rId2" Type="http://schemas.openxmlformats.org/officeDocument/2006/relationships/slide" Target="../slides/slide32.xml"/><Relationship Id="rId1" Type="http://schemas.openxmlformats.org/officeDocument/2006/relationships/notesMaster" Target="../notesMasters/notesMaster1.xml"/></Relationships>
</file>

<file path=ppt/notesSlides/_rels/notesSlide33.xml.rels><?xml version="1.0" encoding="UTF-8" standalone="yes"?>
<Relationships xmlns="http://schemas.openxmlformats.org/package/2006/relationships"><Relationship Id="rId2" Type="http://schemas.openxmlformats.org/officeDocument/2006/relationships/slide" Target="../slides/slide33.xml"/><Relationship Id="rId1" Type="http://schemas.openxmlformats.org/officeDocument/2006/relationships/notesMaster" Target="../notesMasters/notesMaster1.xml"/></Relationships>
</file>

<file path=ppt/notesSlides/_rels/notesSlide34.xml.rels><?xml version="1.0" encoding="UTF-8" standalone="yes"?>
<Relationships xmlns="http://schemas.openxmlformats.org/package/2006/relationships"><Relationship Id="rId2" Type="http://schemas.openxmlformats.org/officeDocument/2006/relationships/slide" Target="../slides/slide34.xml"/><Relationship Id="rId1" Type="http://schemas.openxmlformats.org/officeDocument/2006/relationships/notesMaster" Target="../notesMasters/notesMaster1.xml"/></Relationships>
</file>

<file path=ppt/notesSlides/_rels/notesSlide35.xml.rels><?xml version="1.0" encoding="UTF-8" standalone="yes"?>
<Relationships xmlns="http://schemas.openxmlformats.org/package/2006/relationships"><Relationship Id="rId2" Type="http://schemas.openxmlformats.org/officeDocument/2006/relationships/slide" Target="../slides/slide35.xml"/><Relationship Id="rId1" Type="http://schemas.openxmlformats.org/officeDocument/2006/relationships/notesMaster" Target="../notesMasters/notesMaster1.xml"/></Relationships>
</file>

<file path=ppt/notesSlides/_rels/notesSlide36.xml.rels><?xml version="1.0" encoding="UTF-8" standalone="yes"?>
<Relationships xmlns="http://schemas.openxmlformats.org/package/2006/relationships"><Relationship Id="rId2" Type="http://schemas.openxmlformats.org/officeDocument/2006/relationships/slide" Target="../slides/slide36.xml"/><Relationship Id="rId1" Type="http://schemas.openxmlformats.org/officeDocument/2006/relationships/notesMaster" Target="../notesMasters/notesMaster1.xml"/></Relationships>
</file>

<file path=ppt/notesSlides/_rels/notesSlide4.xml.rels><?xml version="1.0" encoding="UTF-8" standalone="yes"?>
<Relationships xmlns="http://schemas.openxmlformats.org/package/2006/relationships"><Relationship Id="rId2" Type="http://schemas.openxmlformats.org/officeDocument/2006/relationships/slide" Target="../slides/slide4.xml"/><Relationship Id="rId1" Type="http://schemas.openxmlformats.org/officeDocument/2006/relationships/notesMaster" Target="../notesMasters/notesMaster1.xml"/></Relationships>
</file>

<file path=ppt/notesSlides/_rels/notesSlide5.xml.rels><?xml version="1.0" encoding="UTF-8" standalone="yes"?>
<Relationships xmlns="http://schemas.openxmlformats.org/package/2006/relationships"><Relationship Id="rId2" Type="http://schemas.openxmlformats.org/officeDocument/2006/relationships/slide" Target="../slides/slide5.xml"/><Relationship Id="rId1" Type="http://schemas.openxmlformats.org/officeDocument/2006/relationships/notesMaster" Target="../notesMasters/notesMaster1.xml"/></Relationships>
</file>

<file path=ppt/notesSlides/_rels/notesSlide6.xml.rels><?xml version="1.0" encoding="UTF-8" standalone="yes"?>
<Relationships xmlns="http://schemas.openxmlformats.org/package/2006/relationships"><Relationship Id="rId2" Type="http://schemas.openxmlformats.org/officeDocument/2006/relationships/slide" Target="../slides/slide6.xml"/><Relationship Id="rId1" Type="http://schemas.openxmlformats.org/officeDocument/2006/relationships/notesMaster" Target="../notesMasters/notesMaster1.xml"/></Relationships>
</file>

<file path=ppt/notesSlides/_rels/notesSlide7.xml.rels><?xml version="1.0" encoding="UTF-8" standalone="yes"?>
<Relationships xmlns="http://schemas.openxmlformats.org/package/2006/relationships"><Relationship Id="rId2" Type="http://schemas.openxmlformats.org/officeDocument/2006/relationships/slide" Target="../slides/slide7.xml"/><Relationship Id="rId1" Type="http://schemas.openxmlformats.org/officeDocument/2006/relationships/notesMaster" Target="../notesMasters/notesMaster1.xml"/></Relationships>
</file>

<file path=ppt/notesSlides/_rels/notesSlide8.xml.rels><?xml version="1.0" encoding="UTF-8" standalone="yes"?>
<Relationships xmlns="http://schemas.openxmlformats.org/package/2006/relationships"><Relationship Id="rId2" Type="http://schemas.openxmlformats.org/officeDocument/2006/relationships/slide" Target="../slides/slide8.xml"/><Relationship Id="rId1" Type="http://schemas.openxmlformats.org/officeDocument/2006/relationships/notesMaster" Target="../notesMasters/notesMaster1.xml"/></Relationships>
</file>

<file path=ppt/notesSlides/_rels/notesSlide9.xml.rels><?xml version="1.0" encoding="UTF-8" standalone="yes"?>
<Relationships xmlns="http://schemas.openxmlformats.org/package/2006/relationships"><Relationship Id="rId2" Type="http://schemas.openxmlformats.org/officeDocument/2006/relationships/slide" Target="../slides/slide9.xml"/><Relationship Id="rId1" Type="http://schemas.openxmlformats.org/officeDocument/2006/relationships/notesMaster" Target="../notesMasters/notesMaster1.xml"/></Relationships>
</file>

<file path=ppt/notesSlides/notesSlide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F2EEB4C7-ABC4-4CDB-BDCD-899178A118BE}" type="slidenum">
              <a:rPr lang="en-US" altLang="en-US"/>
              <a:pPr/>
              <a:t>1</a:t>
            </a:fld>
            <a:endParaRPr lang="en-US" altLang="en-US"/>
          </a:p>
        </p:txBody>
      </p:sp>
      <p:sp>
        <p:nvSpPr>
          <p:cNvPr id="4403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4034"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29788171"/>
      </p:ext>
    </p:extLst>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D3A037F-8B0C-4858-8039-318892DB289E}" type="slidenum">
              <a:rPr lang="en-US" altLang="en-US"/>
              <a:pPr/>
              <a:t>10</a:t>
            </a:fld>
            <a:endParaRPr lang="en-US" altLang="en-US"/>
          </a:p>
        </p:txBody>
      </p:sp>
      <p:sp>
        <p:nvSpPr>
          <p:cNvPr id="5324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3250"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789996468"/>
      </p:ext>
    </p:extLst>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9EA31B7-4092-4D48-84D3-8583EB3E7B20}" type="slidenum">
              <a:rPr lang="en-US" altLang="en-US"/>
              <a:pPr/>
              <a:t>11</a:t>
            </a:fld>
            <a:endParaRPr lang="en-US" altLang="en-US"/>
          </a:p>
        </p:txBody>
      </p:sp>
      <p:sp>
        <p:nvSpPr>
          <p:cNvPr id="5427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4274"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78359691"/>
      </p:ext>
    </p:extLst>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7E274843-03E5-470C-8B62-9780212C1B33}" type="slidenum">
              <a:rPr lang="en-US" altLang="en-US"/>
              <a:pPr/>
              <a:t>12</a:t>
            </a:fld>
            <a:endParaRPr lang="en-US" altLang="en-US"/>
          </a:p>
        </p:txBody>
      </p:sp>
      <p:sp>
        <p:nvSpPr>
          <p:cNvPr id="5529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5298"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368534493"/>
      </p:ext>
    </p:extLst>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69D89B86-5CC2-4EF6-921C-B13EDC4ED9D0}" type="slidenum">
              <a:rPr lang="en-US" altLang="en-US"/>
              <a:pPr/>
              <a:t>13</a:t>
            </a:fld>
            <a:endParaRPr lang="en-US" altLang="en-US"/>
          </a:p>
        </p:txBody>
      </p:sp>
      <p:sp>
        <p:nvSpPr>
          <p:cNvPr id="5632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6322"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95333904"/>
      </p:ext>
    </p:extLst>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F6961A5C-90D4-41DD-8A72-1AB9C76FA680}" type="slidenum">
              <a:rPr lang="en-US" altLang="en-US"/>
              <a:pPr/>
              <a:t>14</a:t>
            </a:fld>
            <a:endParaRPr lang="en-US" altLang="en-US"/>
          </a:p>
        </p:txBody>
      </p:sp>
      <p:sp>
        <p:nvSpPr>
          <p:cNvPr id="5734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7346"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158764299"/>
      </p:ext>
    </p:extLst>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987AEB6E-982B-4CBE-B93D-4B1F3171A0BF}" type="slidenum">
              <a:rPr lang="en-US" altLang="en-US"/>
              <a:pPr/>
              <a:t>15</a:t>
            </a:fld>
            <a:endParaRPr lang="en-US" altLang="en-US"/>
          </a:p>
        </p:txBody>
      </p:sp>
      <p:sp>
        <p:nvSpPr>
          <p:cNvPr id="5836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8370"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567840360"/>
      </p:ext>
    </p:extLst>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618C3535-9157-40A7-9999-2FDCAD3A3E41}" type="slidenum">
              <a:rPr lang="en-US" altLang="en-US"/>
              <a:pPr/>
              <a:t>16</a:t>
            </a:fld>
            <a:endParaRPr lang="en-US" altLang="en-US"/>
          </a:p>
        </p:txBody>
      </p:sp>
      <p:sp>
        <p:nvSpPr>
          <p:cNvPr id="5939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9394"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953421795"/>
      </p:ext>
    </p:extLst>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210A2540-FD61-4312-812D-778A2CBAD6ED}" type="slidenum">
              <a:rPr lang="en-US" altLang="en-US"/>
              <a:pPr/>
              <a:t>17</a:t>
            </a:fld>
            <a:endParaRPr lang="en-US" altLang="en-US"/>
          </a:p>
        </p:txBody>
      </p:sp>
      <p:sp>
        <p:nvSpPr>
          <p:cNvPr id="6041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0418"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143451032"/>
      </p:ext>
    </p:extLst>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8A0AE81-4074-4F54-B0AB-DFBE3FFD753E}" type="slidenum">
              <a:rPr lang="en-US" altLang="en-US"/>
              <a:pPr/>
              <a:t>18</a:t>
            </a:fld>
            <a:endParaRPr lang="en-US" altLang="en-US"/>
          </a:p>
        </p:txBody>
      </p:sp>
      <p:sp>
        <p:nvSpPr>
          <p:cNvPr id="6144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1442"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121779493"/>
      </p:ext>
    </p:extLst>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722815C-E6B0-4400-92DB-37E76EACC529}" type="slidenum">
              <a:rPr lang="en-US" altLang="en-US"/>
              <a:pPr/>
              <a:t>19</a:t>
            </a:fld>
            <a:endParaRPr lang="en-US" altLang="en-US"/>
          </a:p>
        </p:txBody>
      </p:sp>
      <p:sp>
        <p:nvSpPr>
          <p:cNvPr id="6246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2466"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425448209"/>
      </p:ext>
    </p:extLst>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7F6497A-4A80-482B-BD84-F0751BB94E49}" type="slidenum">
              <a:rPr lang="en-US" altLang="en-US"/>
              <a:pPr/>
              <a:t>2</a:t>
            </a:fld>
            <a:endParaRPr lang="en-US" altLang="en-US"/>
          </a:p>
        </p:txBody>
      </p:sp>
      <p:sp>
        <p:nvSpPr>
          <p:cNvPr id="4505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5058"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904573111"/>
      </p:ext>
    </p:extLst>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EB828418-52EA-43AD-B928-E479DCEDEDE5}" type="slidenum">
              <a:rPr lang="en-US" altLang="en-US"/>
              <a:pPr/>
              <a:t>20</a:t>
            </a:fld>
            <a:endParaRPr lang="en-US" altLang="en-US"/>
          </a:p>
        </p:txBody>
      </p:sp>
      <p:sp>
        <p:nvSpPr>
          <p:cNvPr id="6348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3490" name="Text Box 2"/>
          <p:cNvSpPr txBox="1">
            <a:spLocks noChangeArrowheads="1"/>
          </p:cNvSpPr>
          <p:nvPr>
            <p:ph type="body" idx="1"/>
          </p:nvPr>
        </p:nvSpPr>
        <p:spPr bwMode="auto">
          <a:xfrm>
            <a:off x="914400" y="4343400"/>
            <a:ext cx="5029200" cy="1380966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algn="ctr" eaLnBrk="1" hangingPunct="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a:latin typeface="Arial" panose="020B0604020202020204" pitchFamily="34" charset="0"/>
                <a:cs typeface="Arial Unicode MS" panose="020B0604020202020204" pitchFamily="34" charset="-128"/>
              </a:rPr>
              <a:t>http://touregypt.net/ename/    Hieroglyphics translator!</a:t>
            </a:r>
          </a:p>
          <a:p>
            <a:pPr eaLnBrk="1" hangingPunct="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a:latin typeface="Arial" panose="020B0604020202020204" pitchFamily="34" charset="0"/>
                <a:cs typeface="Arial Unicode MS" panose="020B0604020202020204" pitchFamily="34" charset="-128"/>
              </a:rPr>
              <a:t>The name Rosetta refers to the crucial breakthrough in the research regarding Egyptian hieroglyphs. It especially represents the "translation" of "silent" symbols into a living language, which is necessary in order to make the whole content of information of these symbols accessible. </a:t>
            </a:r>
          </a:p>
          <a:p>
            <a:pPr eaLnBrk="1" hangingPunct="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a:latin typeface="Arial" panose="020B0604020202020204" pitchFamily="34" charset="0"/>
                <a:cs typeface="Arial Unicode MS" panose="020B0604020202020204" pitchFamily="34" charset="-128"/>
              </a:rPr>
              <a:t>The name Rosetta is attached to the stone of Rosette. This is a compact basalt slab (114x72x28 cm) that was found in July 1799 in the small Egyptian village Rosette (Raschid), which is located in the western delta of the Nile. Today the stone is kept at the British Museum in London. It contains three inscriptions that represent a single text in three different variants of script, a decree of the priests of Memphis in honour of Ptolemaios V. (196 b.c.). </a:t>
            </a:r>
          </a:p>
          <a:p>
            <a:pPr eaLnBrk="1" hangingPunct="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2400">
                <a:latin typeface="Arial" panose="020B0604020202020204" pitchFamily="34" charset="0"/>
                <a:cs typeface="Arial Unicode MS" panose="020B0604020202020204" pitchFamily="34" charset="-128"/>
              </a:rPr>
              <a:t>The text appears in form of hieroglyphs (script of the official and religious texts), of Demotic (everyday Egyptian script), and in Greek. The representation of a single text of the three mentioned script variants enabled the French scholar Jean Francois Champollion (1790-1832) in 1822 to basically decipher the hieroglyphs. Furthermore, with the aid of the Coptic language (language of the Christian descendants of the ancient Egyptians), he succeeded to realize the phonetic value of the hieroglyphs. This proved the fact that hieroglyphs do not have only symbolic meaning, but that they also served as a "spoken language".</a:t>
            </a:r>
          </a:p>
          <a:p>
            <a:pPr eaLnBrk="1" hangingPunct="1">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400">
              <a:latin typeface="Arial" panose="020B0604020202020204" pitchFamily="34" charset="0"/>
              <a:cs typeface="Arial Unicode MS" panose="020B0604020202020204" pitchFamily="34" charset="-128"/>
            </a:endParaRPr>
          </a:p>
          <a:p>
            <a:pPr eaLnBrk="1" hangingPunct="1">
              <a:spcBef>
                <a:spcPts val="90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sz="2400">
              <a:latin typeface="Arial" panose="020B0604020202020204" pitchFamily="34" charset="0"/>
              <a:cs typeface="Arial Unicode MS" panose="020B0604020202020204" pitchFamily="34" charset="-128"/>
            </a:endParaRPr>
          </a:p>
        </p:txBody>
      </p:sp>
    </p:spTree>
    <p:extLst>
      <p:ext uri="{BB962C8B-B14F-4D97-AF65-F5344CB8AC3E}">
        <p14:creationId xmlns:p14="http://schemas.microsoft.com/office/powerpoint/2010/main" val="1539546878"/>
      </p:ext>
    </p:extLst>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EB8E565-0371-4FAC-A246-C621C94A6E0C}" type="slidenum">
              <a:rPr lang="en-US" altLang="en-US"/>
              <a:pPr/>
              <a:t>21</a:t>
            </a:fld>
            <a:endParaRPr lang="en-US" altLang="en-US"/>
          </a:p>
        </p:txBody>
      </p:sp>
      <p:sp>
        <p:nvSpPr>
          <p:cNvPr id="6451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4514"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328916695"/>
      </p:ext>
    </p:extLst>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D700E5C7-74C7-4D57-B083-4DCC7C321976}" type="slidenum">
              <a:rPr lang="en-US" altLang="en-US"/>
              <a:pPr/>
              <a:t>22</a:t>
            </a:fld>
            <a:endParaRPr lang="en-US" altLang="en-US"/>
          </a:p>
        </p:txBody>
      </p:sp>
      <p:sp>
        <p:nvSpPr>
          <p:cNvPr id="65537" name="Rectangle 1"/>
          <p:cNvSpPr txBox="1">
            <a:spLocks noChangeArrowheads="1"/>
          </p:cNvSpPr>
          <p:nvPr>
            <p:ph type="sldImg"/>
          </p:nvPr>
        </p:nvSpPr>
        <p:spPr bwMode="auto">
          <a:xfrm>
            <a:off x="10668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5538" name="Text Box 2"/>
          <p:cNvSpPr txBox="1">
            <a:spLocks noChangeArrowheads="1"/>
          </p:cNvSpPr>
          <p:nvPr>
            <p:ph type="body" idx="1"/>
          </p:nvPr>
        </p:nvSpPr>
        <p:spPr bwMode="auto">
          <a:xfrm>
            <a:off x="914400" y="4343400"/>
            <a:ext cx="5029200"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500"/>
              </a:spcBef>
              <a:spcAft>
                <a:spcPts val="500"/>
              </a:spcAft>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latin typeface="Arial" panose="020B0604020202020204" pitchFamily="34" charset="0"/>
                <a:cs typeface="Arial Unicode MS" panose="020B0604020202020204" pitchFamily="34" charset="-128"/>
              </a:rPr>
              <a:t>This view shows the high western mound made up of a massive mud brick platform and brick houses of the Harappan period ( 2600 to 1900 B. C.). On top of the Harappan structures is a Buddhist period stupa made of mud brick that dates to the first century A.D.</a:t>
            </a:r>
          </a:p>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endParaRPr lang="en-US" altLang="en-US">
              <a:latin typeface="Arial" panose="020B0604020202020204" pitchFamily="34" charset="0"/>
              <a:cs typeface="Arial Unicode MS" panose="020B0604020202020204" pitchFamily="34" charset="-128"/>
            </a:endParaRPr>
          </a:p>
        </p:txBody>
      </p:sp>
    </p:spTree>
    <p:extLst>
      <p:ext uri="{BB962C8B-B14F-4D97-AF65-F5344CB8AC3E}">
        <p14:creationId xmlns:p14="http://schemas.microsoft.com/office/powerpoint/2010/main" val="273653683"/>
      </p:ext>
    </p:extLst>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D24A76E2-483A-4511-AB10-F858F7B4AEF0}" type="slidenum">
              <a:rPr lang="en-US" altLang="en-US"/>
              <a:pPr/>
              <a:t>23</a:t>
            </a:fld>
            <a:endParaRPr lang="en-US" altLang="en-US"/>
          </a:p>
        </p:txBody>
      </p:sp>
      <p:sp>
        <p:nvSpPr>
          <p:cNvPr id="6656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6562"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792001061"/>
      </p:ext>
    </p:extLst>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3D1FDD8A-9A81-4498-A6CF-354F088D6881}" type="slidenum">
              <a:rPr lang="en-US" altLang="en-US"/>
              <a:pPr/>
              <a:t>24</a:t>
            </a:fld>
            <a:endParaRPr lang="en-US" altLang="en-US"/>
          </a:p>
        </p:txBody>
      </p:sp>
      <p:sp>
        <p:nvSpPr>
          <p:cNvPr id="6758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7586"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34733174"/>
      </p:ext>
    </p:extLst>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66C90A29-0419-4A8C-85C0-5AAA0A4E29F1}" type="slidenum">
              <a:rPr lang="en-US" altLang="en-US"/>
              <a:pPr/>
              <a:t>25</a:t>
            </a:fld>
            <a:endParaRPr lang="en-US" altLang="en-US"/>
          </a:p>
        </p:txBody>
      </p:sp>
      <p:sp>
        <p:nvSpPr>
          <p:cNvPr id="6860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8610"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799848969"/>
      </p:ext>
    </p:extLst>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6C6AE68E-7862-4F58-AD55-8104A659F776}" type="slidenum">
              <a:rPr lang="en-US" altLang="en-US"/>
              <a:pPr/>
              <a:t>26</a:t>
            </a:fld>
            <a:endParaRPr lang="en-US" altLang="en-US"/>
          </a:p>
        </p:txBody>
      </p:sp>
      <p:sp>
        <p:nvSpPr>
          <p:cNvPr id="6963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69634"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658224452"/>
      </p:ext>
    </p:extLst>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DCF3B239-DEF6-4165-9ADD-106858ED308C}" type="slidenum">
              <a:rPr lang="en-US" altLang="en-US"/>
              <a:pPr/>
              <a:t>27</a:t>
            </a:fld>
            <a:endParaRPr lang="en-US" altLang="en-US"/>
          </a:p>
        </p:txBody>
      </p:sp>
      <p:sp>
        <p:nvSpPr>
          <p:cNvPr id="7065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0658"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87741537"/>
      </p:ext>
    </p:extLst>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DBCA5693-2049-42A6-B6D1-ADF2372D6A24}" type="slidenum">
              <a:rPr lang="en-US" altLang="en-US"/>
              <a:pPr/>
              <a:t>28</a:t>
            </a:fld>
            <a:endParaRPr lang="en-US" altLang="en-US"/>
          </a:p>
        </p:txBody>
      </p:sp>
      <p:sp>
        <p:nvSpPr>
          <p:cNvPr id="7168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1682"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533233047"/>
      </p:ext>
    </p:extLst>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7D804771-2D93-4A25-B846-6078EB8A0008}" type="slidenum">
              <a:rPr lang="en-US" altLang="en-US"/>
              <a:pPr/>
              <a:t>29</a:t>
            </a:fld>
            <a:endParaRPr lang="en-US" altLang="en-US"/>
          </a:p>
        </p:txBody>
      </p:sp>
      <p:sp>
        <p:nvSpPr>
          <p:cNvPr id="7270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2706"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568112757"/>
      </p:ext>
    </p:extLst>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87CA658-332F-43D3-8477-1BF56C021C04}" type="slidenum">
              <a:rPr lang="en-US" altLang="en-US"/>
              <a:pPr/>
              <a:t>3</a:t>
            </a:fld>
            <a:endParaRPr lang="en-US" altLang="en-US"/>
          </a:p>
        </p:txBody>
      </p:sp>
      <p:sp>
        <p:nvSpPr>
          <p:cNvPr id="4608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6082"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114637191"/>
      </p:ext>
    </p:extLst>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E51CA8A-B947-442F-BA09-50B3B9ACCCDB}" type="slidenum">
              <a:rPr lang="en-US" altLang="en-US"/>
              <a:pPr/>
              <a:t>30</a:t>
            </a:fld>
            <a:endParaRPr lang="en-US" altLang="en-US"/>
          </a:p>
        </p:txBody>
      </p:sp>
      <p:sp>
        <p:nvSpPr>
          <p:cNvPr id="7372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3730"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589188817"/>
      </p:ext>
    </p:extLst>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97E2AA9F-A5B2-4C00-8FB9-7C2F27772105}" type="slidenum">
              <a:rPr lang="en-US" altLang="en-US"/>
              <a:pPr/>
              <a:t>31</a:t>
            </a:fld>
            <a:endParaRPr lang="en-US" altLang="en-US"/>
          </a:p>
        </p:txBody>
      </p:sp>
      <p:sp>
        <p:nvSpPr>
          <p:cNvPr id="7475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4754"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274071568"/>
      </p:ext>
    </p:extLst>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76ED1FA7-00D7-414A-9573-DFC27A3D9903}" type="slidenum">
              <a:rPr lang="en-US" altLang="en-US"/>
              <a:pPr/>
              <a:t>32</a:t>
            </a:fld>
            <a:endParaRPr lang="en-US" altLang="en-US"/>
          </a:p>
        </p:txBody>
      </p:sp>
      <p:sp>
        <p:nvSpPr>
          <p:cNvPr id="7577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5778"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086789180"/>
      </p:ext>
    </p:extLst>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29F7271-3B2E-423E-98FE-E62B34F86F26}" type="slidenum">
              <a:rPr lang="en-US" altLang="en-US"/>
              <a:pPr/>
              <a:t>33</a:t>
            </a:fld>
            <a:endParaRPr lang="en-US" altLang="en-US"/>
          </a:p>
        </p:txBody>
      </p:sp>
      <p:sp>
        <p:nvSpPr>
          <p:cNvPr id="76801" name="Rectangle 1"/>
          <p:cNvSpPr txBox="1">
            <a:spLocks noChangeArrowheads="1"/>
          </p:cNvSpPr>
          <p:nvPr>
            <p:ph type="sldImg"/>
          </p:nvPr>
        </p:nvSpPr>
        <p:spPr bwMode="auto">
          <a:xfrm>
            <a:off x="1143000" y="687388"/>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6802" name="Text Box 2"/>
          <p:cNvSpPr txBox="1">
            <a:spLocks noChangeArrowheads="1"/>
          </p:cNvSpPr>
          <p:nvPr>
            <p:ph type="body" idx="1"/>
          </p:nvPr>
        </p:nvSpPr>
        <p:spPr bwMode="auto">
          <a:xfrm>
            <a:off x="685800" y="4343400"/>
            <a:ext cx="5486400" cy="4113213"/>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lstStyle/>
          <a:p>
            <a:pPr eaLnBrk="1" hangingPunct="1">
              <a:spcBef>
                <a:spcPts val="45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i="1">
                <a:latin typeface="Arial" panose="020B0604020202020204" pitchFamily="34" charset="0"/>
                <a:cs typeface="Arial Unicode MS" panose="020B0604020202020204" pitchFamily="34" charset="-128"/>
              </a:rPr>
              <a:t>How effective do you think this kind of fortification would have been in pre-modern times?</a:t>
            </a:r>
            <a:r>
              <a:rPr lang="en-US" altLang="en-US">
                <a:latin typeface="Arial" panose="020B0604020202020204" pitchFamily="34" charset="0"/>
                <a:cs typeface="Arial Unicode MS" panose="020B0604020202020204" pitchFamily="34" charset="-128"/>
              </a:rPr>
              <a:t> </a:t>
            </a:r>
          </a:p>
        </p:txBody>
      </p:sp>
    </p:spTree>
    <p:extLst>
      <p:ext uri="{BB962C8B-B14F-4D97-AF65-F5344CB8AC3E}">
        <p14:creationId xmlns:p14="http://schemas.microsoft.com/office/powerpoint/2010/main" val="4234777830"/>
      </p:ext>
    </p:extLst>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0BC62219-ED1A-4D36-9754-23874CA153DF}" type="slidenum">
              <a:rPr lang="en-US" altLang="en-US"/>
              <a:pPr/>
              <a:t>34</a:t>
            </a:fld>
            <a:endParaRPr lang="en-US" altLang="en-US"/>
          </a:p>
        </p:txBody>
      </p:sp>
      <p:sp>
        <p:nvSpPr>
          <p:cNvPr id="7782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7826"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147962168"/>
      </p:ext>
    </p:extLst>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14FE379-AA67-4590-AAB2-D69FA0916561}" type="slidenum">
              <a:rPr lang="en-US" altLang="en-US"/>
              <a:pPr/>
              <a:t>35</a:t>
            </a:fld>
            <a:endParaRPr lang="en-US" altLang="en-US"/>
          </a:p>
        </p:txBody>
      </p:sp>
      <p:sp>
        <p:nvSpPr>
          <p:cNvPr id="7884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8850"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105822516"/>
      </p:ext>
    </p:extLst>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CECA978-2D8A-41FE-98A9-EB6B108065A0}" type="slidenum">
              <a:rPr lang="en-US" altLang="en-US"/>
              <a:pPr/>
              <a:t>36</a:t>
            </a:fld>
            <a:endParaRPr lang="en-US" altLang="en-US"/>
          </a:p>
        </p:txBody>
      </p:sp>
      <p:sp>
        <p:nvSpPr>
          <p:cNvPr id="7987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79874"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001188150"/>
      </p:ext>
    </p:extLst>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F80F6F7E-9EE9-482D-86E1-FD003F0C1A37}" type="slidenum">
              <a:rPr lang="en-US" altLang="en-US"/>
              <a:pPr/>
              <a:t>4</a:t>
            </a:fld>
            <a:endParaRPr lang="en-US" altLang="en-US"/>
          </a:p>
        </p:txBody>
      </p:sp>
      <p:sp>
        <p:nvSpPr>
          <p:cNvPr id="4710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7106"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843856834"/>
      </p:ext>
    </p:extLst>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7E17293-AA7A-48D2-B625-34B1F898A92B}" type="slidenum">
              <a:rPr lang="en-US" altLang="en-US"/>
              <a:pPr/>
              <a:t>5</a:t>
            </a:fld>
            <a:endParaRPr lang="en-US" altLang="en-US"/>
          </a:p>
        </p:txBody>
      </p:sp>
      <p:sp>
        <p:nvSpPr>
          <p:cNvPr id="48129"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8130"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529371844"/>
      </p:ext>
    </p:extLst>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5FAF4125-CEDA-4931-9514-38BE4E87AC8A}" type="slidenum">
              <a:rPr lang="en-US" altLang="en-US"/>
              <a:pPr/>
              <a:t>6</a:t>
            </a:fld>
            <a:endParaRPr lang="en-US" altLang="en-US"/>
          </a:p>
        </p:txBody>
      </p:sp>
      <p:sp>
        <p:nvSpPr>
          <p:cNvPr id="49153"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49154"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290385421"/>
      </p:ext>
    </p:extLst>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8ECEED3B-B9FE-4E2D-B7CF-00405659D4B7}" type="slidenum">
              <a:rPr lang="en-US" altLang="en-US"/>
              <a:pPr/>
              <a:t>7</a:t>
            </a:fld>
            <a:endParaRPr lang="en-US" altLang="en-US"/>
          </a:p>
        </p:txBody>
      </p:sp>
      <p:sp>
        <p:nvSpPr>
          <p:cNvPr id="50177"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0178"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4187724606"/>
      </p:ext>
    </p:extLst>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42181767-1694-4454-925E-76BF5C2914D4}" type="slidenum">
              <a:rPr lang="en-US" altLang="en-US"/>
              <a:pPr/>
              <a:t>8</a:t>
            </a:fld>
            <a:endParaRPr lang="en-US" altLang="en-US"/>
          </a:p>
        </p:txBody>
      </p:sp>
      <p:sp>
        <p:nvSpPr>
          <p:cNvPr id="51201"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1202"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2742844274"/>
      </p:ext>
    </p:extLst>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7" name="Rectangle 8"/>
          <p:cNvSpPr>
            <a:spLocks noGrp="1" noChangeArrowheads="1"/>
          </p:cNvSpPr>
          <p:nvPr>
            <p:ph type="sldNum"/>
          </p:nvPr>
        </p:nvSpPr>
        <p:spPr>
          <a:ln/>
        </p:spPr>
        <p:txBody>
          <a:bodyPr/>
          <a:lstStyle/>
          <a:p>
            <a:fld id="{16189620-232C-4159-B6A7-51C42FF2CAE5}" type="slidenum">
              <a:rPr lang="en-US" altLang="en-US"/>
              <a:pPr/>
              <a:t>9</a:t>
            </a:fld>
            <a:endParaRPr lang="en-US" altLang="en-US"/>
          </a:p>
        </p:txBody>
      </p:sp>
      <p:sp>
        <p:nvSpPr>
          <p:cNvPr id="52225" name="Rectangle 1"/>
          <p:cNvSpPr txBox="1">
            <a:spLocks noChangeArrowheads="1"/>
          </p:cNvSpPr>
          <p:nvPr>
            <p:ph type="sldImg"/>
          </p:nvPr>
        </p:nvSpPr>
        <p:spPr bwMode="auto">
          <a:xfrm>
            <a:off x="1143000" y="685800"/>
            <a:ext cx="4572000" cy="3429000"/>
          </a:xfrm>
          <a:prstGeom prst="rect">
            <a:avLst/>
          </a:prstGeom>
          <a:solidFill>
            <a:srgbClr val="FFFFFF"/>
          </a:solidFill>
          <a:ln>
            <a:solidFill>
              <a:srgbClr val="000000"/>
            </a:solidFill>
            <a:miter lim="800000"/>
            <a:headEnd/>
            <a:tailEnd/>
          </a:ln>
          <a:extLst>
            <a:ext uri="{AF507438-7753-43E0-B8FC-AC1667EBCBE1}">
              <a14:hiddenEffects xmlns:a14="http://schemas.microsoft.com/office/drawing/2010/main">
                <a:effectLst>
                  <a:outerShdw dist="35921" dir="2700000" algn="ctr" rotWithShape="0">
                    <a:srgbClr val="808080"/>
                  </a:outerShdw>
                </a:effectLst>
              </a14:hiddenEffects>
            </a:ext>
          </a:extLst>
        </p:spPr>
      </p:sp>
      <p:sp>
        <p:nvSpPr>
          <p:cNvPr id="52226" name="Rectangle 2"/>
          <p:cNvSpPr txBox="1">
            <a:spLocks noChangeArrowheads="1"/>
          </p:cNvSpPr>
          <p:nvPr>
            <p:ph type="body" idx="1"/>
          </p:nvPr>
        </p:nvSpPr>
        <p:spPr bwMode="auto">
          <a:xfrm>
            <a:off x="685800" y="4343400"/>
            <a:ext cx="5484813" cy="4114800"/>
          </a:xfrm>
          <a:prstGeom prst="rect">
            <a:avLst/>
          </a:prstGeo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ltLang="en-US"/>
          </a:p>
        </p:txBody>
      </p:sp>
    </p:spTree>
    <p:extLst>
      <p:ext uri="{BB962C8B-B14F-4D97-AF65-F5344CB8AC3E}">
        <p14:creationId xmlns:p14="http://schemas.microsoft.com/office/powerpoint/2010/main" val="3556489164"/>
      </p:ext>
    </p:extLst>
  </p:cSld>
  <p:clrMapOvr>
    <a:masterClrMapping/>
  </p:clrMapOvr>
</p:notes>
</file>

<file path=ppt/slideLayouts/_rels/slideLayout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8.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19.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0.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1.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2.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3.xml.rels><?xml version="1.0" encoding="UTF-8" standalone="yes"?>
<Relationships xmlns="http://schemas.openxmlformats.org/package/2006/relationships"><Relationship Id="rId1" Type="http://schemas.openxmlformats.org/officeDocument/2006/relationships/slideMaster" Target="../slideMasters/slideMaster2.xml"/></Relationships>
</file>

<file path=ppt/slideLayouts/_rels/slideLayout2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5.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6.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7.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8.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29.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0.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1.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2.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3.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4.xml.rels><?xml version="1.0" encoding="UTF-8" standalone="yes"?>
<Relationships xmlns="http://schemas.openxmlformats.org/package/2006/relationships"><Relationship Id="rId1" Type="http://schemas.openxmlformats.org/officeDocument/2006/relationships/slideMaster" Target="../slideMasters/slideMaster3.xml"/></Relationships>
</file>

<file path=ppt/slideLayouts/_rels/slideLayout3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6.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7.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8.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39.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0.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1.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2.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3.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4.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5.xml.rels><?xml version="1.0" encoding="UTF-8" standalone="yes"?>
<Relationships xmlns="http://schemas.openxmlformats.org/package/2006/relationships"><Relationship Id="rId1" Type="http://schemas.openxmlformats.org/officeDocument/2006/relationships/slideMaster" Target="../slideMasters/slideMaster4.xml"/></Relationships>
</file>

<file path=ppt/slideLayouts/_rels/slideLayout4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8.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49.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0.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1.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2.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3.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4.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5.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6.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57.xml.rels><?xml version="1.0" encoding="UTF-8" standalone="yes"?>
<Relationships xmlns="http://schemas.openxmlformats.org/package/2006/relationships"><Relationship Id="rId1" Type="http://schemas.openxmlformats.org/officeDocument/2006/relationships/slideMaster" Target="../slideMasters/slideMaster5.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26F11784-652B-4B00-A75F-FC0299F3087E}" type="slidenum">
              <a:rPr lang="en-US" altLang="en-US"/>
              <a:pPr/>
              <a:t>‹#›</a:t>
            </a:fld>
            <a:endParaRPr lang="en-US" altLang="en-US"/>
          </a:p>
        </p:txBody>
      </p:sp>
    </p:spTree>
    <p:extLst>
      <p:ext uri="{BB962C8B-B14F-4D97-AF65-F5344CB8AC3E}">
        <p14:creationId xmlns:p14="http://schemas.microsoft.com/office/powerpoint/2010/main" val="1255403441"/>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82CC48B6-86FE-4929-B9F2-5EBA1AD2CA0B}" type="slidenum">
              <a:rPr lang="en-US" altLang="en-US"/>
              <a:pPr/>
              <a:t>‹#›</a:t>
            </a:fld>
            <a:endParaRPr lang="en-US" altLang="en-US"/>
          </a:p>
        </p:txBody>
      </p:sp>
    </p:spTree>
    <p:extLst>
      <p:ext uri="{BB962C8B-B14F-4D97-AF65-F5344CB8AC3E}">
        <p14:creationId xmlns:p14="http://schemas.microsoft.com/office/powerpoint/2010/main" val="38525855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13513" y="349250"/>
            <a:ext cx="1941512" cy="59118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85800" y="349250"/>
            <a:ext cx="5675313" cy="59118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B3D54038-8B77-4794-B989-C3722156C2FE}" type="slidenum">
              <a:rPr lang="en-US" altLang="en-US"/>
              <a:pPr/>
              <a:t>‹#›</a:t>
            </a:fld>
            <a:endParaRPr lang="en-US" altLang="en-US"/>
          </a:p>
        </p:txBody>
      </p:sp>
    </p:spTree>
    <p:extLst>
      <p:ext uri="{BB962C8B-B14F-4D97-AF65-F5344CB8AC3E}">
        <p14:creationId xmlns:p14="http://schemas.microsoft.com/office/powerpoint/2010/main" val="1691814163"/>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44314B2A-813C-46AD-8DE6-D6B0B8C1EAD5}" type="slidenum">
              <a:rPr lang="en-US" altLang="en-US"/>
              <a:pPr/>
              <a:t>‹#›</a:t>
            </a:fld>
            <a:endParaRPr lang="en-US" altLang="en-US"/>
          </a:p>
        </p:txBody>
      </p:sp>
    </p:spTree>
    <p:extLst>
      <p:ext uri="{BB962C8B-B14F-4D97-AF65-F5344CB8AC3E}">
        <p14:creationId xmlns:p14="http://schemas.microsoft.com/office/powerpoint/2010/main" val="3051816549"/>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9976C627-5742-44E9-8065-325456E0B745}" type="slidenum">
              <a:rPr lang="en-US" altLang="en-US"/>
              <a:pPr/>
              <a:t>‹#›</a:t>
            </a:fld>
            <a:endParaRPr lang="en-US" altLang="en-US"/>
          </a:p>
        </p:txBody>
      </p:sp>
    </p:spTree>
    <p:extLst>
      <p:ext uri="{BB962C8B-B14F-4D97-AF65-F5344CB8AC3E}">
        <p14:creationId xmlns:p14="http://schemas.microsoft.com/office/powerpoint/2010/main" val="1410086372"/>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B6B79325-3A6E-4804-ACD2-82338EF396AF}" type="slidenum">
              <a:rPr lang="en-US" altLang="en-US"/>
              <a:pPr/>
              <a:t>‹#›</a:t>
            </a:fld>
            <a:endParaRPr lang="en-US" altLang="en-US"/>
          </a:p>
        </p:txBody>
      </p:sp>
    </p:spTree>
    <p:extLst>
      <p:ext uri="{BB962C8B-B14F-4D97-AF65-F5344CB8AC3E}">
        <p14:creationId xmlns:p14="http://schemas.microsoft.com/office/powerpoint/2010/main" val="1186993946"/>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4963"/>
            <a:ext cx="4037013" cy="4522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4963"/>
            <a:ext cx="4037012" cy="4522787"/>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E12A3E84-A256-4BDE-9977-C6FD567BEF41}" type="slidenum">
              <a:rPr lang="en-US" altLang="en-US"/>
              <a:pPr/>
              <a:t>‹#›</a:t>
            </a:fld>
            <a:endParaRPr lang="en-US" altLang="en-US"/>
          </a:p>
        </p:txBody>
      </p:sp>
    </p:spTree>
    <p:extLst>
      <p:ext uri="{BB962C8B-B14F-4D97-AF65-F5344CB8AC3E}">
        <p14:creationId xmlns:p14="http://schemas.microsoft.com/office/powerpoint/2010/main" val="2590294184"/>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ltLang="en-US"/>
          </a:p>
        </p:txBody>
      </p:sp>
      <p:sp>
        <p:nvSpPr>
          <p:cNvPr id="8" name="Footer Placeholder 7"/>
          <p:cNvSpPr>
            <a:spLocks noGrp="1"/>
          </p:cNvSpPr>
          <p:nvPr>
            <p:ph type="ftr" idx="11"/>
          </p:nvPr>
        </p:nvSpPr>
        <p:spPr/>
        <p:txBody>
          <a:bodyPr/>
          <a:lstStyle>
            <a:lvl1pPr>
              <a:defRPr/>
            </a:lvl1pPr>
          </a:lstStyle>
          <a:p>
            <a:endParaRPr lang="en-US" altLang="en-US"/>
          </a:p>
        </p:txBody>
      </p:sp>
      <p:sp>
        <p:nvSpPr>
          <p:cNvPr id="9" name="Slide Number Placeholder 8"/>
          <p:cNvSpPr>
            <a:spLocks noGrp="1"/>
          </p:cNvSpPr>
          <p:nvPr>
            <p:ph type="sldNum" idx="12"/>
          </p:nvPr>
        </p:nvSpPr>
        <p:spPr/>
        <p:txBody>
          <a:bodyPr/>
          <a:lstStyle>
            <a:lvl1pPr>
              <a:defRPr/>
            </a:lvl1pPr>
          </a:lstStyle>
          <a:p>
            <a:fld id="{F4BF3F85-E1F2-41EA-8AF3-082F2DFE0D65}" type="slidenum">
              <a:rPr lang="en-US" altLang="en-US"/>
              <a:pPr/>
              <a:t>‹#›</a:t>
            </a:fld>
            <a:endParaRPr lang="en-US" altLang="en-US"/>
          </a:p>
        </p:txBody>
      </p:sp>
    </p:spTree>
    <p:extLst>
      <p:ext uri="{BB962C8B-B14F-4D97-AF65-F5344CB8AC3E}">
        <p14:creationId xmlns:p14="http://schemas.microsoft.com/office/powerpoint/2010/main" val="273216047"/>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ltLang="en-US"/>
          </a:p>
        </p:txBody>
      </p:sp>
      <p:sp>
        <p:nvSpPr>
          <p:cNvPr id="4" name="Footer Placeholder 3"/>
          <p:cNvSpPr>
            <a:spLocks noGrp="1"/>
          </p:cNvSpPr>
          <p:nvPr>
            <p:ph type="ftr" idx="11"/>
          </p:nvPr>
        </p:nvSpPr>
        <p:spPr/>
        <p:txBody>
          <a:bodyPr/>
          <a:lstStyle>
            <a:lvl1pPr>
              <a:defRPr/>
            </a:lvl1pPr>
          </a:lstStyle>
          <a:p>
            <a:endParaRPr lang="en-US" altLang="en-US"/>
          </a:p>
        </p:txBody>
      </p:sp>
      <p:sp>
        <p:nvSpPr>
          <p:cNvPr id="5" name="Slide Number Placeholder 4"/>
          <p:cNvSpPr>
            <a:spLocks noGrp="1"/>
          </p:cNvSpPr>
          <p:nvPr>
            <p:ph type="sldNum" idx="12"/>
          </p:nvPr>
        </p:nvSpPr>
        <p:spPr/>
        <p:txBody>
          <a:bodyPr/>
          <a:lstStyle>
            <a:lvl1pPr>
              <a:defRPr/>
            </a:lvl1pPr>
          </a:lstStyle>
          <a:p>
            <a:fld id="{A141FC4A-1DDF-4463-9A49-6C01A05CF8E7}" type="slidenum">
              <a:rPr lang="en-US" altLang="en-US"/>
              <a:pPr/>
              <a:t>‹#›</a:t>
            </a:fld>
            <a:endParaRPr lang="en-US" altLang="en-US"/>
          </a:p>
        </p:txBody>
      </p:sp>
    </p:spTree>
    <p:extLst>
      <p:ext uri="{BB962C8B-B14F-4D97-AF65-F5344CB8AC3E}">
        <p14:creationId xmlns:p14="http://schemas.microsoft.com/office/powerpoint/2010/main" val="1648162674"/>
      </p:ext>
    </p:extLst>
  </p:cSld>
  <p:clrMapOvr>
    <a:masterClrMapping/>
  </p:clrMapOvr>
</p:sldLayout>
</file>

<file path=ppt/slideLayouts/slideLayout18.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ltLang="en-US"/>
          </a:p>
        </p:txBody>
      </p:sp>
      <p:sp>
        <p:nvSpPr>
          <p:cNvPr id="3" name="Footer Placeholder 2"/>
          <p:cNvSpPr>
            <a:spLocks noGrp="1"/>
          </p:cNvSpPr>
          <p:nvPr>
            <p:ph type="ftr" idx="11"/>
          </p:nvPr>
        </p:nvSpPr>
        <p:spPr/>
        <p:txBody>
          <a:bodyPr/>
          <a:lstStyle>
            <a:lvl1pPr>
              <a:defRPr/>
            </a:lvl1pPr>
          </a:lstStyle>
          <a:p>
            <a:endParaRPr lang="en-US" altLang="en-US"/>
          </a:p>
        </p:txBody>
      </p:sp>
      <p:sp>
        <p:nvSpPr>
          <p:cNvPr id="4" name="Slide Number Placeholder 3"/>
          <p:cNvSpPr>
            <a:spLocks noGrp="1"/>
          </p:cNvSpPr>
          <p:nvPr>
            <p:ph type="sldNum" idx="12"/>
          </p:nvPr>
        </p:nvSpPr>
        <p:spPr/>
        <p:txBody>
          <a:bodyPr/>
          <a:lstStyle>
            <a:lvl1pPr>
              <a:defRPr/>
            </a:lvl1pPr>
          </a:lstStyle>
          <a:p>
            <a:fld id="{47D23BC0-074B-4B9C-BF15-CF43E5CCB31E}" type="slidenum">
              <a:rPr lang="en-US" altLang="en-US"/>
              <a:pPr/>
              <a:t>‹#›</a:t>
            </a:fld>
            <a:endParaRPr lang="en-US" altLang="en-US"/>
          </a:p>
        </p:txBody>
      </p:sp>
    </p:spTree>
    <p:extLst>
      <p:ext uri="{BB962C8B-B14F-4D97-AF65-F5344CB8AC3E}">
        <p14:creationId xmlns:p14="http://schemas.microsoft.com/office/powerpoint/2010/main" val="4253061388"/>
      </p:ext>
    </p:extLst>
  </p:cSld>
  <p:clrMapOvr>
    <a:masterClrMapping/>
  </p:clrMapOvr>
</p:sldLayout>
</file>

<file path=ppt/slideLayouts/slideLayout19.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6690F7E8-2FC6-45B4-BA3A-98629E152A94}" type="slidenum">
              <a:rPr lang="en-US" altLang="en-US"/>
              <a:pPr/>
              <a:t>‹#›</a:t>
            </a:fld>
            <a:endParaRPr lang="en-US" altLang="en-US"/>
          </a:p>
        </p:txBody>
      </p:sp>
    </p:spTree>
    <p:extLst>
      <p:ext uri="{BB962C8B-B14F-4D97-AF65-F5344CB8AC3E}">
        <p14:creationId xmlns:p14="http://schemas.microsoft.com/office/powerpoint/2010/main" val="4253146191"/>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78B3062A-DA57-4866-886B-5775386BEA0C}" type="slidenum">
              <a:rPr lang="en-US" altLang="en-US"/>
              <a:pPr/>
              <a:t>‹#›</a:t>
            </a:fld>
            <a:endParaRPr lang="en-US" altLang="en-US"/>
          </a:p>
        </p:txBody>
      </p:sp>
    </p:spTree>
    <p:extLst>
      <p:ext uri="{BB962C8B-B14F-4D97-AF65-F5344CB8AC3E}">
        <p14:creationId xmlns:p14="http://schemas.microsoft.com/office/powerpoint/2010/main" val="2604011084"/>
      </p:ext>
    </p:extLst>
  </p:cSld>
  <p:clrMapOvr>
    <a:masterClrMapping/>
  </p:clrMapOvr>
</p:sldLayout>
</file>

<file path=ppt/slideLayouts/slideLayout20.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CDAA550B-7506-4390-BD1E-12F87B6FBF31}" type="slidenum">
              <a:rPr lang="en-US" altLang="en-US"/>
              <a:pPr/>
              <a:t>‹#›</a:t>
            </a:fld>
            <a:endParaRPr lang="en-US" altLang="en-US"/>
          </a:p>
        </p:txBody>
      </p:sp>
    </p:spTree>
    <p:extLst>
      <p:ext uri="{BB962C8B-B14F-4D97-AF65-F5344CB8AC3E}">
        <p14:creationId xmlns:p14="http://schemas.microsoft.com/office/powerpoint/2010/main" val="1463846541"/>
      </p:ext>
    </p:extLst>
  </p:cSld>
  <p:clrMapOvr>
    <a:masterClrMapping/>
  </p:clrMapOvr>
</p:sldLayout>
</file>

<file path=ppt/slideLayouts/slideLayout21.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3933BD9B-205A-4773-8764-DEE1A004ADE5}" type="slidenum">
              <a:rPr lang="en-US" altLang="en-US"/>
              <a:pPr/>
              <a:t>‹#›</a:t>
            </a:fld>
            <a:endParaRPr lang="en-US" altLang="en-US"/>
          </a:p>
        </p:txBody>
      </p:sp>
    </p:spTree>
    <p:extLst>
      <p:ext uri="{BB962C8B-B14F-4D97-AF65-F5344CB8AC3E}">
        <p14:creationId xmlns:p14="http://schemas.microsoft.com/office/powerpoint/2010/main" val="2134272274"/>
      </p:ext>
    </p:extLst>
  </p:cSld>
  <p:clrMapOvr>
    <a:masterClrMapping/>
  </p:clrMapOvr>
</p:sldLayout>
</file>

<file path=ppt/slideLayouts/slideLayout22.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1522413"/>
            <a:ext cx="2055812" cy="4605337"/>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1522413"/>
            <a:ext cx="6018213" cy="4605337"/>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76748D90-C7D6-4D5F-B376-4BA3A7D9A82D}" type="slidenum">
              <a:rPr lang="en-US" altLang="en-US"/>
              <a:pPr/>
              <a:t>‹#›</a:t>
            </a:fld>
            <a:endParaRPr lang="en-US" altLang="en-US"/>
          </a:p>
        </p:txBody>
      </p:sp>
    </p:spTree>
    <p:extLst>
      <p:ext uri="{BB962C8B-B14F-4D97-AF65-F5344CB8AC3E}">
        <p14:creationId xmlns:p14="http://schemas.microsoft.com/office/powerpoint/2010/main" val="3280488663"/>
      </p:ext>
    </p:extLst>
  </p:cSld>
  <p:clrMapOvr>
    <a:masterClrMapping/>
  </p:clrMapOvr>
</p:sldLayout>
</file>

<file path=ppt/slideLayouts/slideLayout23.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1828800" y="1522413"/>
            <a:ext cx="6092825" cy="1876425"/>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685800" y="6248400"/>
            <a:ext cx="1901825" cy="454025"/>
          </a:xfrm>
        </p:spPr>
        <p:txBody>
          <a:bodyPr/>
          <a:lstStyle>
            <a:lvl1pPr>
              <a:defRPr/>
            </a:lvl1pPr>
          </a:lstStyle>
          <a:p>
            <a:endParaRPr lang="en-US" altLang="en-US"/>
          </a:p>
        </p:txBody>
      </p:sp>
      <p:sp>
        <p:nvSpPr>
          <p:cNvPr id="4" name="Footer Placeholder 3"/>
          <p:cNvSpPr>
            <a:spLocks noGrp="1"/>
          </p:cNvSpPr>
          <p:nvPr>
            <p:ph type="ftr" idx="11"/>
          </p:nvPr>
        </p:nvSpPr>
        <p:spPr>
          <a:xfrm>
            <a:off x="3124200" y="6248400"/>
            <a:ext cx="2892425" cy="454025"/>
          </a:xfrm>
        </p:spPr>
        <p:txBody>
          <a:bodyPr/>
          <a:lstStyle>
            <a:lvl1pPr>
              <a:defRPr/>
            </a:lvl1pPr>
          </a:lstStyle>
          <a:p>
            <a:endParaRPr lang="en-US" altLang="en-US"/>
          </a:p>
        </p:txBody>
      </p:sp>
      <p:sp>
        <p:nvSpPr>
          <p:cNvPr id="5" name="Slide Number Placeholder 4"/>
          <p:cNvSpPr>
            <a:spLocks noGrp="1"/>
          </p:cNvSpPr>
          <p:nvPr>
            <p:ph type="sldNum" idx="12"/>
          </p:nvPr>
        </p:nvSpPr>
        <p:spPr>
          <a:xfrm>
            <a:off x="6553200" y="6248400"/>
            <a:ext cx="1901825" cy="454025"/>
          </a:xfrm>
        </p:spPr>
        <p:txBody>
          <a:bodyPr/>
          <a:lstStyle>
            <a:lvl1pPr>
              <a:defRPr/>
            </a:lvl1pPr>
          </a:lstStyle>
          <a:p>
            <a:fld id="{9270213E-176E-4606-A651-7D528F1C0235}" type="slidenum">
              <a:rPr lang="en-US" altLang="en-US"/>
              <a:pPr/>
              <a:t>‹#›</a:t>
            </a:fld>
            <a:endParaRPr lang="en-US" altLang="en-US"/>
          </a:p>
        </p:txBody>
      </p:sp>
    </p:spTree>
    <p:extLst>
      <p:ext uri="{BB962C8B-B14F-4D97-AF65-F5344CB8AC3E}">
        <p14:creationId xmlns:p14="http://schemas.microsoft.com/office/powerpoint/2010/main" val="2678657561"/>
      </p:ext>
    </p:extLst>
  </p:cSld>
  <p:clrMapOvr>
    <a:masterClrMapping/>
  </p:clrMapOvr>
</p:sldLayout>
</file>

<file path=ppt/slideLayouts/slideLayout24.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FC7BC3BA-4C13-47B4-BA69-1D7C2B572471}" type="datetimeFigureOut">
              <a:rPr lang="en-US"/>
              <a:pPr/>
              <a:t>8/23/2016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6F855BE-A4EE-4831-9CD0-74736117FCF9}" type="slidenum">
              <a:rPr lang="en-US"/>
              <a:pPr/>
              <a:t>‹#›</a:t>
            </a:fld>
            <a:endParaRPr lang="en-US"/>
          </a:p>
        </p:txBody>
      </p:sp>
    </p:spTree>
    <p:extLst>
      <p:ext uri="{BB962C8B-B14F-4D97-AF65-F5344CB8AC3E}">
        <p14:creationId xmlns:p14="http://schemas.microsoft.com/office/powerpoint/2010/main" val="3975951605"/>
      </p:ext>
    </p:extLst>
  </p:cSld>
  <p:clrMapOvr>
    <a:masterClrMapping/>
  </p:clrMapOvr>
</p:sldLayout>
</file>

<file path=ppt/slideLayouts/slideLayout25.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C7BC3BA-4C13-47B4-BA69-1D7C2B572471}" type="datetimeFigureOut">
              <a:rPr lang="en-US"/>
              <a:pPr/>
              <a:t>8/23/2016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8B08AE44-EA70-4EDD-BE31-589941987918}" type="slidenum">
              <a:rPr lang="en-US"/>
              <a:pPr/>
              <a:t>‹#›</a:t>
            </a:fld>
            <a:endParaRPr lang="en-US"/>
          </a:p>
        </p:txBody>
      </p:sp>
    </p:spTree>
    <p:extLst>
      <p:ext uri="{BB962C8B-B14F-4D97-AF65-F5344CB8AC3E}">
        <p14:creationId xmlns:p14="http://schemas.microsoft.com/office/powerpoint/2010/main" val="4069078055"/>
      </p:ext>
    </p:extLst>
  </p:cSld>
  <p:clrMapOvr>
    <a:masterClrMapping/>
  </p:clrMapOvr>
</p:sldLayout>
</file>

<file path=ppt/slideLayouts/slideLayout26.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FC7BC3BA-4C13-47B4-BA69-1D7C2B572471}" type="datetimeFigureOut">
              <a:rPr lang="en-US"/>
              <a:pPr/>
              <a:t>8/23/2016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2F28C19-3F10-44C9-8281-A62B79700F66}" type="slidenum">
              <a:rPr lang="en-US"/>
              <a:pPr/>
              <a:t>‹#›</a:t>
            </a:fld>
            <a:endParaRPr lang="en-US"/>
          </a:p>
        </p:txBody>
      </p:sp>
    </p:spTree>
    <p:extLst>
      <p:ext uri="{BB962C8B-B14F-4D97-AF65-F5344CB8AC3E}">
        <p14:creationId xmlns:p14="http://schemas.microsoft.com/office/powerpoint/2010/main" val="746523918"/>
      </p:ext>
    </p:extLst>
  </p:cSld>
  <p:clrMapOvr>
    <a:masterClrMapping/>
  </p:clrMapOvr>
</p:sldLayout>
</file>

<file path=ppt/slideLayouts/slideLayout27.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FC7BC3BA-4C13-47B4-BA69-1D7C2B572471}" type="datetimeFigureOut">
              <a:rPr lang="en-US"/>
              <a:pPr/>
              <a:t>8/23/2016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5B2BEDC4-9C08-40FB-AAA5-19815CC90725}" type="slidenum">
              <a:rPr lang="en-US"/>
              <a:pPr/>
              <a:t>‹#›</a:t>
            </a:fld>
            <a:endParaRPr lang="en-US"/>
          </a:p>
        </p:txBody>
      </p:sp>
    </p:spTree>
    <p:extLst>
      <p:ext uri="{BB962C8B-B14F-4D97-AF65-F5344CB8AC3E}">
        <p14:creationId xmlns:p14="http://schemas.microsoft.com/office/powerpoint/2010/main" val="868532342"/>
      </p:ext>
    </p:extLst>
  </p:cSld>
  <p:clrMapOvr>
    <a:masterClrMapping/>
  </p:clrMapOvr>
</p:sldLayout>
</file>

<file path=ppt/slideLayouts/slideLayout28.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FC7BC3BA-4C13-47B4-BA69-1D7C2B572471}" type="datetimeFigureOut">
              <a:rPr lang="en-US"/>
              <a:pPr/>
              <a:t>8/23/2016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D63A1D11-7BED-4C10-9F02-D7EB17088753}" type="slidenum">
              <a:rPr lang="en-US"/>
              <a:pPr/>
              <a:t>‹#›</a:t>
            </a:fld>
            <a:endParaRPr lang="en-US"/>
          </a:p>
        </p:txBody>
      </p:sp>
    </p:spTree>
    <p:extLst>
      <p:ext uri="{BB962C8B-B14F-4D97-AF65-F5344CB8AC3E}">
        <p14:creationId xmlns:p14="http://schemas.microsoft.com/office/powerpoint/2010/main" val="1169094891"/>
      </p:ext>
    </p:extLst>
  </p:cSld>
  <p:clrMapOvr>
    <a:masterClrMapping/>
  </p:clrMapOvr>
</p:sldLayout>
</file>

<file path=ppt/slideLayouts/slideLayout29.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FC7BC3BA-4C13-47B4-BA69-1D7C2B572471}" type="datetimeFigureOut">
              <a:rPr lang="en-US"/>
              <a:pPr/>
              <a:t>8/23/2016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593D35AF-89F0-4CD1-AD50-A80D023AA50B}" type="slidenum">
              <a:rPr lang="en-US"/>
              <a:pPr/>
              <a:t>‹#›</a:t>
            </a:fld>
            <a:endParaRPr lang="en-US"/>
          </a:p>
        </p:txBody>
      </p:sp>
    </p:spTree>
    <p:extLst>
      <p:ext uri="{BB962C8B-B14F-4D97-AF65-F5344CB8AC3E}">
        <p14:creationId xmlns:p14="http://schemas.microsoft.com/office/powerpoint/2010/main" val="1412182707"/>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60FF9D0A-6021-4376-94B8-D4ED71212272}" type="slidenum">
              <a:rPr lang="en-US" altLang="en-US"/>
              <a:pPr/>
              <a:t>‹#›</a:t>
            </a:fld>
            <a:endParaRPr lang="en-US" altLang="en-US"/>
          </a:p>
        </p:txBody>
      </p:sp>
    </p:spTree>
    <p:extLst>
      <p:ext uri="{BB962C8B-B14F-4D97-AF65-F5344CB8AC3E}">
        <p14:creationId xmlns:p14="http://schemas.microsoft.com/office/powerpoint/2010/main" val="3554303554"/>
      </p:ext>
    </p:extLst>
  </p:cSld>
  <p:clrMapOvr>
    <a:masterClrMapping/>
  </p:clrMapOvr>
</p:sldLayout>
</file>

<file path=ppt/slideLayouts/slideLayout30.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FC7BC3BA-4C13-47B4-BA69-1D7C2B572471}" type="datetimeFigureOut">
              <a:rPr lang="en-US"/>
              <a:pPr/>
              <a:t>8/23/2016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FAB8D1FE-CD6C-4733-A241-98FB833F4ABC}" type="slidenum">
              <a:rPr lang="en-US"/>
              <a:pPr/>
              <a:t>‹#›</a:t>
            </a:fld>
            <a:endParaRPr lang="en-US"/>
          </a:p>
        </p:txBody>
      </p:sp>
    </p:spTree>
    <p:extLst>
      <p:ext uri="{BB962C8B-B14F-4D97-AF65-F5344CB8AC3E}">
        <p14:creationId xmlns:p14="http://schemas.microsoft.com/office/powerpoint/2010/main" val="2349143275"/>
      </p:ext>
    </p:extLst>
  </p:cSld>
  <p:clrMapOvr>
    <a:masterClrMapping/>
  </p:clrMapOvr>
</p:sldLayout>
</file>

<file path=ppt/slideLayouts/slideLayout31.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C7BC3BA-4C13-47B4-BA69-1D7C2B572471}" type="datetimeFigureOut">
              <a:rPr lang="en-US"/>
              <a:pPr/>
              <a:t>8/23/2016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6B3B8E55-D562-49AA-9FE6-32531AB4A7C9}" type="slidenum">
              <a:rPr lang="en-US"/>
              <a:pPr/>
              <a:t>‹#›</a:t>
            </a:fld>
            <a:endParaRPr lang="en-US"/>
          </a:p>
        </p:txBody>
      </p:sp>
    </p:spTree>
    <p:extLst>
      <p:ext uri="{BB962C8B-B14F-4D97-AF65-F5344CB8AC3E}">
        <p14:creationId xmlns:p14="http://schemas.microsoft.com/office/powerpoint/2010/main" val="3476100848"/>
      </p:ext>
    </p:extLst>
  </p:cSld>
  <p:clrMapOvr>
    <a:masterClrMapping/>
  </p:clrMapOvr>
</p:sldLayout>
</file>

<file path=ppt/slideLayouts/slideLayout32.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FC7BC3BA-4C13-47B4-BA69-1D7C2B572471}" type="datetimeFigureOut">
              <a:rPr lang="en-US"/>
              <a:pPr/>
              <a:t>8/23/2016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D6D28443-072E-456E-B191-B0B187925CE9}" type="slidenum">
              <a:rPr lang="en-US"/>
              <a:pPr/>
              <a:t>‹#›</a:t>
            </a:fld>
            <a:endParaRPr lang="en-US"/>
          </a:p>
        </p:txBody>
      </p:sp>
    </p:spTree>
    <p:extLst>
      <p:ext uri="{BB962C8B-B14F-4D97-AF65-F5344CB8AC3E}">
        <p14:creationId xmlns:p14="http://schemas.microsoft.com/office/powerpoint/2010/main" val="74988743"/>
      </p:ext>
    </p:extLst>
  </p:cSld>
  <p:clrMapOvr>
    <a:masterClrMapping/>
  </p:clrMapOvr>
</p:sldLayout>
</file>

<file path=ppt/slideLayouts/slideLayout33.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C7BC3BA-4C13-47B4-BA69-1D7C2B572471}" type="datetimeFigureOut">
              <a:rPr lang="en-US"/>
              <a:pPr/>
              <a:t>8/23/2016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22E0902B-2E81-4D33-BC1F-EC14466258EB}" type="slidenum">
              <a:rPr lang="en-US"/>
              <a:pPr/>
              <a:t>‹#›</a:t>
            </a:fld>
            <a:endParaRPr lang="en-US"/>
          </a:p>
        </p:txBody>
      </p:sp>
    </p:spTree>
    <p:extLst>
      <p:ext uri="{BB962C8B-B14F-4D97-AF65-F5344CB8AC3E}">
        <p14:creationId xmlns:p14="http://schemas.microsoft.com/office/powerpoint/2010/main" val="3096785583"/>
      </p:ext>
    </p:extLst>
  </p:cSld>
  <p:clrMapOvr>
    <a:masterClrMapping/>
  </p:clrMapOvr>
</p:sldLayout>
</file>

<file path=ppt/slideLayouts/slideLayout34.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FC7BC3BA-4C13-47B4-BA69-1D7C2B572471}" type="datetimeFigureOut">
              <a:rPr lang="en-US"/>
              <a:pPr/>
              <a:t>8/23/2016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A9DF6F7-B257-45F9-A833-B98097AA439E}" type="slidenum">
              <a:rPr lang="en-US"/>
              <a:pPr/>
              <a:t>‹#›</a:t>
            </a:fld>
            <a:endParaRPr lang="en-US"/>
          </a:p>
        </p:txBody>
      </p:sp>
    </p:spTree>
    <p:extLst>
      <p:ext uri="{BB962C8B-B14F-4D97-AF65-F5344CB8AC3E}">
        <p14:creationId xmlns:p14="http://schemas.microsoft.com/office/powerpoint/2010/main" val="1298993421"/>
      </p:ext>
    </p:extLst>
  </p:cSld>
  <p:clrMapOvr>
    <a:masterClrMapping/>
  </p:clrMapOvr>
</p:sldLayout>
</file>

<file path=ppt/slideLayouts/slideLayout35.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sz="half" idx="10"/>
          </p:nvPr>
        </p:nvSpPr>
        <p:spPr/>
        <p:txBody>
          <a:bodyPr/>
          <a:lstStyle>
            <a:lvl1pPr>
              <a:defRPr/>
            </a:lvl1pPr>
          </a:lstStyle>
          <a:p>
            <a:fld id="{E438AD22-122A-4EE7-8723-6C88D5035428}" type="datetimeFigureOut">
              <a:rPr lang="en-US"/>
              <a:pPr/>
              <a:t>8/23/2016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9914B24-937B-4220-8B84-685E11CCB3A1}" type="slidenum">
              <a:rPr lang="en-US"/>
              <a:pPr/>
              <a:t>‹#›</a:t>
            </a:fld>
            <a:endParaRPr lang="en-US"/>
          </a:p>
        </p:txBody>
      </p:sp>
    </p:spTree>
    <p:extLst>
      <p:ext uri="{BB962C8B-B14F-4D97-AF65-F5344CB8AC3E}">
        <p14:creationId xmlns:p14="http://schemas.microsoft.com/office/powerpoint/2010/main" val="2691938018"/>
      </p:ext>
    </p:extLst>
  </p:cSld>
  <p:clrMapOvr>
    <a:masterClrMapping/>
  </p:clrMapOvr>
</p:sldLayout>
</file>

<file path=ppt/slideLayouts/slideLayout36.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438AD22-122A-4EE7-8723-6C88D5035428}" type="datetimeFigureOut">
              <a:rPr lang="en-US"/>
              <a:pPr/>
              <a:t>8/23/2016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DF052C04-DC3A-4949-A68A-B7E2D0EA98AC}" type="slidenum">
              <a:rPr lang="en-US"/>
              <a:pPr/>
              <a:t>‹#›</a:t>
            </a:fld>
            <a:endParaRPr lang="en-US"/>
          </a:p>
        </p:txBody>
      </p:sp>
    </p:spTree>
    <p:extLst>
      <p:ext uri="{BB962C8B-B14F-4D97-AF65-F5344CB8AC3E}">
        <p14:creationId xmlns:p14="http://schemas.microsoft.com/office/powerpoint/2010/main" val="2484731070"/>
      </p:ext>
    </p:extLst>
  </p:cSld>
  <p:clrMapOvr>
    <a:masterClrMapping/>
  </p:clrMapOvr>
</p:sldLayout>
</file>

<file path=ppt/slideLayouts/slideLayout37.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sz="half" idx="10"/>
          </p:nvPr>
        </p:nvSpPr>
        <p:spPr/>
        <p:txBody>
          <a:bodyPr/>
          <a:lstStyle>
            <a:lvl1pPr>
              <a:defRPr/>
            </a:lvl1pPr>
          </a:lstStyle>
          <a:p>
            <a:fld id="{E438AD22-122A-4EE7-8723-6C88D5035428}" type="datetimeFigureOut">
              <a:rPr lang="en-US"/>
              <a:pPr/>
              <a:t>8/23/2016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C8B4F4BF-B904-494C-A137-5EE6F7483342}" type="slidenum">
              <a:rPr lang="en-US"/>
              <a:pPr/>
              <a:t>‹#›</a:t>
            </a:fld>
            <a:endParaRPr lang="en-US"/>
          </a:p>
        </p:txBody>
      </p:sp>
    </p:spTree>
    <p:extLst>
      <p:ext uri="{BB962C8B-B14F-4D97-AF65-F5344CB8AC3E}">
        <p14:creationId xmlns:p14="http://schemas.microsoft.com/office/powerpoint/2010/main" val="1363928083"/>
      </p:ext>
    </p:extLst>
  </p:cSld>
  <p:clrMapOvr>
    <a:masterClrMapping/>
  </p:clrMapOvr>
</p:sldLayout>
</file>

<file path=ppt/slideLayouts/slideLayout38.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2865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8200" y="1825625"/>
            <a:ext cx="3867150" cy="435133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sz="half" idx="10"/>
          </p:nvPr>
        </p:nvSpPr>
        <p:spPr/>
        <p:txBody>
          <a:bodyPr/>
          <a:lstStyle>
            <a:lvl1pPr>
              <a:defRPr/>
            </a:lvl1pPr>
          </a:lstStyle>
          <a:p>
            <a:fld id="{E438AD22-122A-4EE7-8723-6C88D5035428}" type="datetimeFigureOut">
              <a:rPr lang="en-US"/>
              <a:pPr/>
              <a:t>8/23/2016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3DAACF79-0E85-44F1-BA69-E0E5497C00BF}" type="slidenum">
              <a:rPr lang="en-US"/>
              <a:pPr/>
              <a:t>‹#›</a:t>
            </a:fld>
            <a:endParaRPr lang="en-US"/>
          </a:p>
        </p:txBody>
      </p:sp>
    </p:spTree>
    <p:extLst>
      <p:ext uri="{BB962C8B-B14F-4D97-AF65-F5344CB8AC3E}">
        <p14:creationId xmlns:p14="http://schemas.microsoft.com/office/powerpoint/2010/main" val="1634585986"/>
      </p:ext>
    </p:extLst>
  </p:cSld>
  <p:clrMapOvr>
    <a:masterClrMapping/>
  </p:clrMapOvr>
</p:sldLayout>
</file>

<file path=ppt/slideLayouts/slideLayout39.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sz="half" idx="10"/>
          </p:nvPr>
        </p:nvSpPr>
        <p:spPr/>
        <p:txBody>
          <a:bodyPr/>
          <a:lstStyle>
            <a:lvl1pPr>
              <a:defRPr/>
            </a:lvl1pPr>
          </a:lstStyle>
          <a:p>
            <a:fld id="{E438AD22-122A-4EE7-8723-6C88D5035428}" type="datetimeFigureOut">
              <a:rPr lang="en-US"/>
              <a:pPr/>
              <a:t>8/23/2016</a:t>
            </a:fld>
            <a:endParaRPr lang="en-US"/>
          </a:p>
        </p:txBody>
      </p:sp>
      <p:sp>
        <p:nvSpPr>
          <p:cNvPr id="8" name="Footer Placeholder 7"/>
          <p:cNvSpPr>
            <a:spLocks noGrp="1"/>
          </p:cNvSpPr>
          <p:nvPr>
            <p:ph type="ftr" sz="quarter" idx="11"/>
          </p:nvPr>
        </p:nvSpPr>
        <p:spPr/>
        <p:txBody>
          <a:bodyPr/>
          <a:lstStyle>
            <a:lvl1pPr>
              <a:defRPr/>
            </a:lvl1pPr>
          </a:lstStyle>
          <a:p>
            <a:endParaRPr lang="en-US"/>
          </a:p>
        </p:txBody>
      </p:sp>
      <p:sp>
        <p:nvSpPr>
          <p:cNvPr id="9" name="Slide Number Placeholder 8"/>
          <p:cNvSpPr>
            <a:spLocks noGrp="1"/>
          </p:cNvSpPr>
          <p:nvPr>
            <p:ph type="sldNum" sz="quarter" idx="12"/>
          </p:nvPr>
        </p:nvSpPr>
        <p:spPr/>
        <p:txBody>
          <a:bodyPr/>
          <a:lstStyle>
            <a:lvl1pPr>
              <a:defRPr/>
            </a:lvl1pPr>
          </a:lstStyle>
          <a:p>
            <a:fld id="{B23AE847-1893-4E3B-B979-4B1F2B7E7454}" type="slidenum">
              <a:rPr lang="en-US"/>
              <a:pPr/>
              <a:t>‹#›</a:t>
            </a:fld>
            <a:endParaRPr lang="en-US"/>
          </a:p>
        </p:txBody>
      </p:sp>
    </p:spTree>
    <p:extLst>
      <p:ext uri="{BB962C8B-B14F-4D97-AF65-F5344CB8AC3E}">
        <p14:creationId xmlns:p14="http://schemas.microsoft.com/office/powerpoint/2010/main" val="3462447316"/>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685800" y="2514600"/>
            <a:ext cx="3808413" cy="374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2514600"/>
            <a:ext cx="3808412" cy="3746500"/>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E8C6313B-B53D-4BF7-AAB5-64CCE3795A4B}" type="slidenum">
              <a:rPr lang="en-US" altLang="en-US"/>
              <a:pPr/>
              <a:t>‹#›</a:t>
            </a:fld>
            <a:endParaRPr lang="en-US" altLang="en-US"/>
          </a:p>
        </p:txBody>
      </p:sp>
    </p:spTree>
    <p:extLst>
      <p:ext uri="{BB962C8B-B14F-4D97-AF65-F5344CB8AC3E}">
        <p14:creationId xmlns:p14="http://schemas.microsoft.com/office/powerpoint/2010/main" val="3902361057"/>
      </p:ext>
    </p:extLst>
  </p:cSld>
  <p:clrMapOvr>
    <a:masterClrMapping/>
  </p:clrMapOvr>
</p:sldLayout>
</file>

<file path=ppt/slideLayouts/slideLayout40.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sz="half" idx="10"/>
          </p:nvPr>
        </p:nvSpPr>
        <p:spPr/>
        <p:txBody>
          <a:bodyPr/>
          <a:lstStyle>
            <a:lvl1pPr>
              <a:defRPr/>
            </a:lvl1pPr>
          </a:lstStyle>
          <a:p>
            <a:fld id="{E438AD22-122A-4EE7-8723-6C88D5035428}" type="datetimeFigureOut">
              <a:rPr lang="en-US"/>
              <a:pPr/>
              <a:t>8/23/2016</a:t>
            </a:fld>
            <a:endParaRPr lang="en-US"/>
          </a:p>
        </p:txBody>
      </p:sp>
      <p:sp>
        <p:nvSpPr>
          <p:cNvPr id="4" name="Footer Placeholder 3"/>
          <p:cNvSpPr>
            <a:spLocks noGrp="1"/>
          </p:cNvSpPr>
          <p:nvPr>
            <p:ph type="ftr" sz="quarter" idx="11"/>
          </p:nvPr>
        </p:nvSpPr>
        <p:spPr/>
        <p:txBody>
          <a:bodyPr/>
          <a:lstStyle>
            <a:lvl1pPr>
              <a:defRPr/>
            </a:lvl1pPr>
          </a:lstStyle>
          <a:p>
            <a:endParaRPr lang="en-US"/>
          </a:p>
        </p:txBody>
      </p:sp>
      <p:sp>
        <p:nvSpPr>
          <p:cNvPr id="5" name="Slide Number Placeholder 4"/>
          <p:cNvSpPr>
            <a:spLocks noGrp="1"/>
          </p:cNvSpPr>
          <p:nvPr>
            <p:ph type="sldNum" sz="quarter" idx="12"/>
          </p:nvPr>
        </p:nvSpPr>
        <p:spPr/>
        <p:txBody>
          <a:bodyPr/>
          <a:lstStyle>
            <a:lvl1pPr>
              <a:defRPr/>
            </a:lvl1pPr>
          </a:lstStyle>
          <a:p>
            <a:fld id="{2E6F3A02-297E-457D-AB6D-8F8BC6BF6239}" type="slidenum">
              <a:rPr lang="en-US"/>
              <a:pPr/>
              <a:t>‹#›</a:t>
            </a:fld>
            <a:endParaRPr lang="en-US"/>
          </a:p>
        </p:txBody>
      </p:sp>
    </p:spTree>
    <p:extLst>
      <p:ext uri="{BB962C8B-B14F-4D97-AF65-F5344CB8AC3E}">
        <p14:creationId xmlns:p14="http://schemas.microsoft.com/office/powerpoint/2010/main" val="944508626"/>
      </p:ext>
    </p:extLst>
  </p:cSld>
  <p:clrMapOvr>
    <a:masterClrMapping/>
  </p:clrMapOvr>
</p:sldLayout>
</file>

<file path=ppt/slideLayouts/slideLayout41.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lvl1pPr>
              <a:defRPr/>
            </a:lvl1pPr>
          </a:lstStyle>
          <a:p>
            <a:fld id="{E438AD22-122A-4EE7-8723-6C88D5035428}" type="datetimeFigureOut">
              <a:rPr lang="en-US"/>
              <a:pPr/>
              <a:t>8/23/2016</a:t>
            </a:fld>
            <a:endParaRPr lang="en-US"/>
          </a:p>
        </p:txBody>
      </p:sp>
      <p:sp>
        <p:nvSpPr>
          <p:cNvPr id="3" name="Footer Placeholder 2"/>
          <p:cNvSpPr>
            <a:spLocks noGrp="1"/>
          </p:cNvSpPr>
          <p:nvPr>
            <p:ph type="ftr" sz="quarter" idx="11"/>
          </p:nvPr>
        </p:nvSpPr>
        <p:spPr/>
        <p:txBody>
          <a:bodyPr/>
          <a:lstStyle>
            <a:lvl1pPr>
              <a:defRPr/>
            </a:lvl1pPr>
          </a:lstStyle>
          <a:p>
            <a:endParaRPr lang="en-US"/>
          </a:p>
        </p:txBody>
      </p:sp>
      <p:sp>
        <p:nvSpPr>
          <p:cNvPr id="4" name="Slide Number Placeholder 3"/>
          <p:cNvSpPr>
            <a:spLocks noGrp="1"/>
          </p:cNvSpPr>
          <p:nvPr>
            <p:ph type="sldNum" sz="quarter" idx="12"/>
          </p:nvPr>
        </p:nvSpPr>
        <p:spPr/>
        <p:txBody>
          <a:bodyPr/>
          <a:lstStyle>
            <a:lvl1pPr>
              <a:defRPr/>
            </a:lvl1pPr>
          </a:lstStyle>
          <a:p>
            <a:fld id="{2CF5C1D9-3294-4A3F-A4A0-1AEEB4C75FA5}" type="slidenum">
              <a:rPr lang="en-US"/>
              <a:pPr/>
              <a:t>‹#›</a:t>
            </a:fld>
            <a:endParaRPr lang="en-US"/>
          </a:p>
        </p:txBody>
      </p:sp>
    </p:spTree>
    <p:extLst>
      <p:ext uri="{BB962C8B-B14F-4D97-AF65-F5344CB8AC3E}">
        <p14:creationId xmlns:p14="http://schemas.microsoft.com/office/powerpoint/2010/main" val="2388046174"/>
      </p:ext>
    </p:extLst>
  </p:cSld>
  <p:clrMapOvr>
    <a:masterClrMapping/>
  </p:clrMapOvr>
</p:sldLayout>
</file>

<file path=ppt/slideLayouts/slideLayout42.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438AD22-122A-4EE7-8723-6C88D5035428}" type="datetimeFigureOut">
              <a:rPr lang="en-US"/>
              <a:pPr/>
              <a:t>8/23/2016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06A729A5-B285-4637-97A5-83142EBDDF36}" type="slidenum">
              <a:rPr lang="en-US"/>
              <a:pPr/>
              <a:t>‹#›</a:t>
            </a:fld>
            <a:endParaRPr lang="en-US"/>
          </a:p>
        </p:txBody>
      </p:sp>
    </p:spTree>
    <p:extLst>
      <p:ext uri="{BB962C8B-B14F-4D97-AF65-F5344CB8AC3E}">
        <p14:creationId xmlns:p14="http://schemas.microsoft.com/office/powerpoint/2010/main" val="1133794748"/>
      </p:ext>
    </p:extLst>
  </p:cSld>
  <p:clrMapOvr>
    <a:masterClrMapping/>
  </p:clrMapOvr>
</p:sldLayout>
</file>

<file path=ppt/slideLayouts/slideLayout43.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sz="half" idx="10"/>
          </p:nvPr>
        </p:nvSpPr>
        <p:spPr/>
        <p:txBody>
          <a:bodyPr/>
          <a:lstStyle>
            <a:lvl1pPr>
              <a:defRPr/>
            </a:lvl1pPr>
          </a:lstStyle>
          <a:p>
            <a:fld id="{E438AD22-122A-4EE7-8723-6C88D5035428}" type="datetimeFigureOut">
              <a:rPr lang="en-US"/>
              <a:pPr/>
              <a:t>8/23/2016</a:t>
            </a:fld>
            <a:endParaRPr lang="en-US"/>
          </a:p>
        </p:txBody>
      </p:sp>
      <p:sp>
        <p:nvSpPr>
          <p:cNvPr id="6" name="Footer Placeholder 5"/>
          <p:cNvSpPr>
            <a:spLocks noGrp="1"/>
          </p:cNvSpPr>
          <p:nvPr>
            <p:ph type="ftr" sz="quarter" idx="11"/>
          </p:nvPr>
        </p:nvSpPr>
        <p:spPr/>
        <p:txBody>
          <a:bodyPr/>
          <a:lstStyle>
            <a:lvl1pPr>
              <a:defRPr/>
            </a:lvl1pPr>
          </a:lstStyle>
          <a:p>
            <a:endParaRPr lang="en-US"/>
          </a:p>
        </p:txBody>
      </p:sp>
      <p:sp>
        <p:nvSpPr>
          <p:cNvPr id="7" name="Slide Number Placeholder 6"/>
          <p:cNvSpPr>
            <a:spLocks noGrp="1"/>
          </p:cNvSpPr>
          <p:nvPr>
            <p:ph type="sldNum" sz="quarter" idx="12"/>
          </p:nvPr>
        </p:nvSpPr>
        <p:spPr/>
        <p:txBody>
          <a:bodyPr/>
          <a:lstStyle>
            <a:lvl1pPr>
              <a:defRPr/>
            </a:lvl1pPr>
          </a:lstStyle>
          <a:p>
            <a:fld id="{F10D7C53-9861-467C-BADB-8E8D301221B3}" type="slidenum">
              <a:rPr lang="en-US"/>
              <a:pPr/>
              <a:t>‹#›</a:t>
            </a:fld>
            <a:endParaRPr lang="en-US"/>
          </a:p>
        </p:txBody>
      </p:sp>
    </p:spTree>
    <p:extLst>
      <p:ext uri="{BB962C8B-B14F-4D97-AF65-F5344CB8AC3E}">
        <p14:creationId xmlns:p14="http://schemas.microsoft.com/office/powerpoint/2010/main" val="1190404406"/>
      </p:ext>
    </p:extLst>
  </p:cSld>
  <p:clrMapOvr>
    <a:masterClrMapping/>
  </p:clrMapOvr>
</p:sldLayout>
</file>

<file path=ppt/slideLayouts/slideLayout44.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438AD22-122A-4EE7-8723-6C88D5035428}" type="datetimeFigureOut">
              <a:rPr lang="en-US"/>
              <a:pPr/>
              <a:t>8/23/2016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EF345C70-4DCD-4900-9C5F-C629D3683EC5}" type="slidenum">
              <a:rPr lang="en-US"/>
              <a:pPr/>
              <a:t>‹#›</a:t>
            </a:fld>
            <a:endParaRPr lang="en-US"/>
          </a:p>
        </p:txBody>
      </p:sp>
    </p:spTree>
    <p:extLst>
      <p:ext uri="{BB962C8B-B14F-4D97-AF65-F5344CB8AC3E}">
        <p14:creationId xmlns:p14="http://schemas.microsoft.com/office/powerpoint/2010/main" val="916521470"/>
      </p:ext>
    </p:extLst>
  </p:cSld>
  <p:clrMapOvr>
    <a:masterClrMapping/>
  </p:clrMapOvr>
</p:sldLayout>
</file>

<file path=ppt/slideLayouts/slideLayout45.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543675" y="365125"/>
            <a:ext cx="1971675" cy="5811838"/>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628650" y="365125"/>
            <a:ext cx="5762625" cy="5811838"/>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10"/>
          </p:nvPr>
        </p:nvSpPr>
        <p:spPr/>
        <p:txBody>
          <a:bodyPr/>
          <a:lstStyle>
            <a:lvl1pPr>
              <a:defRPr/>
            </a:lvl1pPr>
          </a:lstStyle>
          <a:p>
            <a:fld id="{E438AD22-122A-4EE7-8723-6C88D5035428}" type="datetimeFigureOut">
              <a:rPr lang="en-US"/>
              <a:pPr/>
              <a:t>8/23/2016</a:t>
            </a:fld>
            <a:endParaRPr lang="en-US"/>
          </a:p>
        </p:txBody>
      </p:sp>
      <p:sp>
        <p:nvSpPr>
          <p:cNvPr id="5" name="Footer Placeholder 4"/>
          <p:cNvSpPr>
            <a:spLocks noGrp="1"/>
          </p:cNvSpPr>
          <p:nvPr>
            <p:ph type="ftr" sz="quarter" idx="11"/>
          </p:nvPr>
        </p:nvSpPr>
        <p:spPr/>
        <p:txBody>
          <a:bodyPr/>
          <a:lstStyle>
            <a:lvl1pPr>
              <a:defRPr/>
            </a:lvl1pPr>
          </a:lstStyle>
          <a:p>
            <a:endParaRPr lang="en-US"/>
          </a:p>
        </p:txBody>
      </p:sp>
      <p:sp>
        <p:nvSpPr>
          <p:cNvPr id="6" name="Slide Number Placeholder 5"/>
          <p:cNvSpPr>
            <a:spLocks noGrp="1"/>
          </p:cNvSpPr>
          <p:nvPr>
            <p:ph type="sldNum" sz="quarter" idx="12"/>
          </p:nvPr>
        </p:nvSpPr>
        <p:spPr/>
        <p:txBody>
          <a:bodyPr/>
          <a:lstStyle>
            <a:lvl1pPr>
              <a:defRPr/>
            </a:lvl1pPr>
          </a:lstStyle>
          <a:p>
            <a:fld id="{4E03F999-1141-4FC2-8ECC-4B9788D61A8A}" type="slidenum">
              <a:rPr lang="en-US"/>
              <a:pPr/>
              <a:t>‹#›</a:t>
            </a:fld>
            <a:endParaRPr lang="en-US"/>
          </a:p>
        </p:txBody>
      </p:sp>
    </p:spTree>
    <p:extLst>
      <p:ext uri="{BB962C8B-B14F-4D97-AF65-F5344CB8AC3E}">
        <p14:creationId xmlns:p14="http://schemas.microsoft.com/office/powerpoint/2010/main" val="3146381666"/>
      </p:ext>
    </p:extLst>
  </p:cSld>
  <p:clrMapOvr>
    <a:masterClrMapping/>
  </p:clrMapOvr>
</p:sldLayout>
</file>

<file path=ppt/slideLayouts/slideLayout46.xml><?xml version="1.0" encoding="utf-8"?>
<p:sldLayout xmlns:a="http://schemas.openxmlformats.org/drawingml/2006/main" xmlns:r="http://schemas.openxmlformats.org/officeDocument/2006/relationships" xmlns:p="http://schemas.openxmlformats.org/presentationml/2006/main" type="title" preserve="1">
  <p:cSld name="Title Slide">
    <p:spTree>
      <p:nvGrpSpPr>
        <p:cNvPr id="1" name=""/>
        <p:cNvGrpSpPr/>
        <p:nvPr/>
      </p:nvGrpSpPr>
      <p:grpSpPr>
        <a:xfrm>
          <a:off x="0" y="0"/>
          <a:ext cx="0" cy="0"/>
          <a:chOff x="0" y="0"/>
          <a:chExt cx="0" cy="0"/>
        </a:xfrm>
      </p:grpSpPr>
      <p:sp>
        <p:nvSpPr>
          <p:cNvPr id="2" name="Title 1"/>
          <p:cNvSpPr>
            <a:spLocks noGrp="1"/>
          </p:cNvSpPr>
          <p:nvPr>
            <p:ph type="ctrTitle"/>
          </p:nvPr>
        </p:nvSpPr>
        <p:spPr>
          <a:xfrm>
            <a:off x="1143000" y="1122363"/>
            <a:ext cx="6858000" cy="2387600"/>
          </a:xfrm>
        </p:spPr>
        <p:txBody>
          <a:bodyPr anchor="b"/>
          <a:lstStyle>
            <a:lvl1pPr algn="ctr">
              <a:defRPr sz="6000"/>
            </a:lvl1pPr>
          </a:lstStyle>
          <a:p>
            <a:r>
              <a:rPr lang="en-US" smtClean="0"/>
              <a:t>Click to edit Master title style</a:t>
            </a:r>
            <a:endParaRPr lang="en-US"/>
          </a:p>
        </p:txBody>
      </p:sp>
      <p:sp>
        <p:nvSpPr>
          <p:cNvPr id="3" name="Subtitle 2"/>
          <p:cNvSpPr>
            <a:spLocks noGrp="1"/>
          </p:cNvSpPr>
          <p:nvPr>
            <p:ph type="subTitle" idx="1"/>
          </p:nvPr>
        </p:nvSpPr>
        <p:spPr>
          <a:xfrm>
            <a:off x="1143000" y="3602038"/>
            <a:ext cx="6858000" cy="1655762"/>
          </a:xfrm>
        </p:spPr>
        <p:txBody>
          <a:bodyPr/>
          <a:lstStyle>
            <a:lvl1pPr marL="0" indent="0" algn="ctr">
              <a:buNone/>
              <a:defRPr sz="2400"/>
            </a:lvl1pPr>
            <a:lvl2pPr marL="457200" indent="0" algn="ctr">
              <a:buNone/>
              <a:defRPr sz="2000"/>
            </a:lvl2pPr>
            <a:lvl3pPr marL="914400" indent="0" algn="ctr">
              <a:buNone/>
              <a:defRPr sz="1800"/>
            </a:lvl3pPr>
            <a:lvl4pPr marL="1371600" indent="0" algn="ctr">
              <a:buNone/>
              <a:defRPr sz="1600"/>
            </a:lvl4pPr>
            <a:lvl5pPr marL="1828800" indent="0" algn="ctr">
              <a:buNone/>
              <a:defRPr sz="1600"/>
            </a:lvl5pPr>
            <a:lvl6pPr marL="2286000" indent="0" algn="ctr">
              <a:buNone/>
              <a:defRPr sz="1600"/>
            </a:lvl6pPr>
            <a:lvl7pPr marL="2743200" indent="0" algn="ctr">
              <a:buNone/>
              <a:defRPr sz="1600"/>
            </a:lvl7pPr>
            <a:lvl8pPr marL="3200400" indent="0" algn="ctr">
              <a:buNone/>
              <a:defRPr sz="1600"/>
            </a:lvl8pPr>
            <a:lvl9pPr marL="3657600" indent="0" algn="ctr">
              <a:buNone/>
              <a:defRPr sz="1600"/>
            </a:lvl9pPr>
          </a:lstStyle>
          <a:p>
            <a:r>
              <a:rPr lang="en-US" smtClean="0"/>
              <a:t>Click to edit Master subtitle style</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36ED07D1-C749-4369-BD06-3269EEEDB352}" type="slidenum">
              <a:rPr lang="en-US" altLang="en-US"/>
              <a:pPr/>
              <a:t>‹#›</a:t>
            </a:fld>
            <a:endParaRPr lang="en-US" altLang="en-US"/>
          </a:p>
        </p:txBody>
      </p:sp>
    </p:spTree>
    <p:extLst>
      <p:ext uri="{BB962C8B-B14F-4D97-AF65-F5344CB8AC3E}">
        <p14:creationId xmlns:p14="http://schemas.microsoft.com/office/powerpoint/2010/main" val="1753428866"/>
      </p:ext>
    </p:extLst>
  </p:cSld>
  <p:clrMapOvr>
    <a:masterClrMapping/>
  </p:clrMapOvr>
</p:sldLayout>
</file>

<file path=ppt/slideLayouts/slideLayout47.xml><?xml version="1.0" encoding="utf-8"?>
<p:sldLayout xmlns:a="http://schemas.openxmlformats.org/drawingml/2006/main" xmlns:r="http://schemas.openxmlformats.org/officeDocument/2006/relationships" xmlns:p="http://schemas.openxmlformats.org/presentationml/2006/main" type="obj" preserve="1">
  <p:cSld name="Title and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idx="1"/>
          </p:nvPr>
        </p:nvSpPr>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F35E3437-316B-4061-AAD3-F57374774A1E}" type="slidenum">
              <a:rPr lang="en-US" altLang="en-US"/>
              <a:pPr/>
              <a:t>‹#›</a:t>
            </a:fld>
            <a:endParaRPr lang="en-US" altLang="en-US"/>
          </a:p>
        </p:txBody>
      </p:sp>
    </p:spTree>
    <p:extLst>
      <p:ext uri="{BB962C8B-B14F-4D97-AF65-F5344CB8AC3E}">
        <p14:creationId xmlns:p14="http://schemas.microsoft.com/office/powerpoint/2010/main" val="4202086479"/>
      </p:ext>
    </p:extLst>
  </p:cSld>
  <p:clrMapOvr>
    <a:masterClrMapping/>
  </p:clrMapOvr>
</p:sldLayout>
</file>

<file path=ppt/slideLayouts/slideLayout48.xml><?xml version="1.0" encoding="utf-8"?>
<p:sldLayout xmlns:a="http://schemas.openxmlformats.org/drawingml/2006/main" xmlns:r="http://schemas.openxmlformats.org/officeDocument/2006/relationships" xmlns:p="http://schemas.openxmlformats.org/presentationml/2006/main" type="secHead" preserve="1">
  <p:cSld name="Section Header">
    <p:spTree>
      <p:nvGrpSpPr>
        <p:cNvPr id="1" name=""/>
        <p:cNvGrpSpPr/>
        <p:nvPr/>
      </p:nvGrpSpPr>
      <p:grpSpPr>
        <a:xfrm>
          <a:off x="0" y="0"/>
          <a:ext cx="0" cy="0"/>
          <a:chOff x="0" y="0"/>
          <a:chExt cx="0" cy="0"/>
        </a:xfrm>
      </p:grpSpPr>
      <p:sp>
        <p:nvSpPr>
          <p:cNvPr id="2" name="Title 1"/>
          <p:cNvSpPr>
            <a:spLocks noGrp="1"/>
          </p:cNvSpPr>
          <p:nvPr>
            <p:ph type="title"/>
          </p:nvPr>
        </p:nvSpPr>
        <p:spPr>
          <a:xfrm>
            <a:off x="623888" y="1709738"/>
            <a:ext cx="7886700" cy="2852737"/>
          </a:xfrm>
        </p:spPr>
        <p:txBody>
          <a:bodyPr anchor="b"/>
          <a:lstStyle>
            <a:lvl1pPr>
              <a:defRPr sz="6000"/>
            </a:lvl1pPr>
          </a:lstStyle>
          <a:p>
            <a:r>
              <a:rPr lang="en-US" smtClean="0"/>
              <a:t>Click to edit Master title style</a:t>
            </a:r>
            <a:endParaRPr lang="en-US"/>
          </a:p>
        </p:txBody>
      </p:sp>
      <p:sp>
        <p:nvSpPr>
          <p:cNvPr id="3" name="Text Placeholder 2"/>
          <p:cNvSpPr>
            <a:spLocks noGrp="1"/>
          </p:cNvSpPr>
          <p:nvPr>
            <p:ph type="body" idx="1"/>
          </p:nvPr>
        </p:nvSpPr>
        <p:spPr>
          <a:xfrm>
            <a:off x="623888" y="4589463"/>
            <a:ext cx="7886700" cy="1500187"/>
          </a:xfrm>
        </p:spPr>
        <p:txBody>
          <a:bodyPr/>
          <a:lstStyle>
            <a:lvl1pPr marL="0" indent="0">
              <a:buNone/>
              <a:defRPr sz="2400"/>
            </a:lvl1pPr>
            <a:lvl2pPr marL="457200" indent="0">
              <a:buNone/>
              <a:defRPr sz="2000"/>
            </a:lvl2pPr>
            <a:lvl3pPr marL="914400" indent="0">
              <a:buNone/>
              <a:defRPr sz="18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pPr lvl="0"/>
            <a:r>
              <a:rPr lang="en-US" smtClean="0"/>
              <a:t>Click to edit Master text styles</a:t>
            </a:r>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35ED257B-CB5C-4AB6-9E96-11F3262217A7}" type="slidenum">
              <a:rPr lang="en-US" altLang="en-US"/>
              <a:pPr/>
              <a:t>‹#›</a:t>
            </a:fld>
            <a:endParaRPr lang="en-US" altLang="en-US"/>
          </a:p>
        </p:txBody>
      </p:sp>
    </p:spTree>
    <p:extLst>
      <p:ext uri="{BB962C8B-B14F-4D97-AF65-F5344CB8AC3E}">
        <p14:creationId xmlns:p14="http://schemas.microsoft.com/office/powerpoint/2010/main" val="4224086697"/>
      </p:ext>
    </p:extLst>
  </p:cSld>
  <p:clrMapOvr>
    <a:masterClrMapping/>
  </p:clrMapOvr>
</p:sldLayout>
</file>

<file path=ppt/slideLayouts/slideLayout49.xml><?xml version="1.0" encoding="utf-8"?>
<p:sldLayout xmlns:a="http://schemas.openxmlformats.org/drawingml/2006/main" xmlns:r="http://schemas.openxmlformats.org/officeDocument/2006/relationships" xmlns:p="http://schemas.openxmlformats.org/presentationml/2006/main" type="twoObj" preserve="1">
  <p:cSld name="Two Conten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Content Placeholder 2"/>
          <p:cNvSpPr>
            <a:spLocks noGrp="1"/>
          </p:cNvSpPr>
          <p:nvPr>
            <p:ph sz="half" idx="1"/>
          </p:nvPr>
        </p:nvSpPr>
        <p:spPr>
          <a:xfrm>
            <a:off x="457200" y="1600200"/>
            <a:ext cx="4037013"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Content Placeholder 3"/>
          <p:cNvSpPr>
            <a:spLocks noGrp="1"/>
          </p:cNvSpPr>
          <p:nvPr>
            <p:ph sz="half" idx="2"/>
          </p:nvPr>
        </p:nvSpPr>
        <p:spPr>
          <a:xfrm>
            <a:off x="4646613" y="1600200"/>
            <a:ext cx="4037012" cy="45227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380209B4-6FC1-47D3-A421-6D6070ECFB56}" type="slidenum">
              <a:rPr lang="en-US" altLang="en-US"/>
              <a:pPr/>
              <a:t>‹#›</a:t>
            </a:fld>
            <a:endParaRPr lang="en-US" altLang="en-US"/>
          </a:p>
        </p:txBody>
      </p:sp>
    </p:spTree>
    <p:extLst>
      <p:ext uri="{BB962C8B-B14F-4D97-AF65-F5344CB8AC3E}">
        <p14:creationId xmlns:p14="http://schemas.microsoft.com/office/powerpoint/2010/main" val="2646192405"/>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ltLang="en-US"/>
          </a:p>
        </p:txBody>
      </p:sp>
      <p:sp>
        <p:nvSpPr>
          <p:cNvPr id="8" name="Footer Placeholder 7"/>
          <p:cNvSpPr>
            <a:spLocks noGrp="1"/>
          </p:cNvSpPr>
          <p:nvPr>
            <p:ph type="ftr" idx="11"/>
          </p:nvPr>
        </p:nvSpPr>
        <p:spPr/>
        <p:txBody>
          <a:bodyPr/>
          <a:lstStyle>
            <a:lvl1pPr>
              <a:defRPr/>
            </a:lvl1pPr>
          </a:lstStyle>
          <a:p>
            <a:endParaRPr lang="en-US" altLang="en-US"/>
          </a:p>
        </p:txBody>
      </p:sp>
      <p:sp>
        <p:nvSpPr>
          <p:cNvPr id="9" name="Slide Number Placeholder 8"/>
          <p:cNvSpPr>
            <a:spLocks noGrp="1"/>
          </p:cNvSpPr>
          <p:nvPr>
            <p:ph type="sldNum" idx="12"/>
          </p:nvPr>
        </p:nvSpPr>
        <p:spPr/>
        <p:txBody>
          <a:bodyPr/>
          <a:lstStyle>
            <a:lvl1pPr>
              <a:defRPr/>
            </a:lvl1pPr>
          </a:lstStyle>
          <a:p>
            <a:fld id="{39F09B13-77E4-433C-A1D2-0B3CB4F6FA4C}" type="slidenum">
              <a:rPr lang="en-US" altLang="en-US"/>
              <a:pPr/>
              <a:t>‹#›</a:t>
            </a:fld>
            <a:endParaRPr lang="en-US" altLang="en-US"/>
          </a:p>
        </p:txBody>
      </p:sp>
    </p:spTree>
    <p:extLst>
      <p:ext uri="{BB962C8B-B14F-4D97-AF65-F5344CB8AC3E}">
        <p14:creationId xmlns:p14="http://schemas.microsoft.com/office/powerpoint/2010/main" val="3010082217"/>
      </p:ext>
    </p:extLst>
  </p:cSld>
  <p:clrMapOvr>
    <a:masterClrMapping/>
  </p:clrMapOvr>
</p:sldLayout>
</file>

<file path=ppt/slideLayouts/slideLayout50.xml><?xml version="1.0" encoding="utf-8"?>
<p:sldLayout xmlns:a="http://schemas.openxmlformats.org/drawingml/2006/main" xmlns:r="http://schemas.openxmlformats.org/officeDocument/2006/relationships" xmlns:p="http://schemas.openxmlformats.org/presentationml/2006/main" type="twoTxTwoObj" preserve="1">
  <p:cSld name="Comparison">
    <p:spTree>
      <p:nvGrpSpPr>
        <p:cNvPr id="1" name=""/>
        <p:cNvGrpSpPr/>
        <p:nvPr/>
      </p:nvGrpSpPr>
      <p:grpSpPr>
        <a:xfrm>
          <a:off x="0" y="0"/>
          <a:ext cx="0" cy="0"/>
          <a:chOff x="0" y="0"/>
          <a:chExt cx="0" cy="0"/>
        </a:xfrm>
      </p:grpSpPr>
      <p:sp>
        <p:nvSpPr>
          <p:cNvPr id="2" name="Title 1"/>
          <p:cNvSpPr>
            <a:spLocks noGrp="1"/>
          </p:cNvSpPr>
          <p:nvPr>
            <p:ph type="title"/>
          </p:nvPr>
        </p:nvSpPr>
        <p:spPr>
          <a:xfrm>
            <a:off x="630238" y="365125"/>
            <a:ext cx="7886700" cy="1325563"/>
          </a:xfrm>
        </p:spPr>
        <p:txBody>
          <a:bodyPr/>
          <a:lstStyle/>
          <a:p>
            <a:r>
              <a:rPr lang="en-US" smtClean="0"/>
              <a:t>Click to edit Master title style</a:t>
            </a:r>
            <a:endParaRPr lang="en-US"/>
          </a:p>
        </p:txBody>
      </p:sp>
      <p:sp>
        <p:nvSpPr>
          <p:cNvPr id="3" name="Text Placeholder 2"/>
          <p:cNvSpPr>
            <a:spLocks noGrp="1"/>
          </p:cNvSpPr>
          <p:nvPr>
            <p:ph type="body" idx="1"/>
          </p:nvPr>
        </p:nvSpPr>
        <p:spPr>
          <a:xfrm>
            <a:off x="630238" y="1681163"/>
            <a:ext cx="3868737"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4" name="Content Placeholder 3"/>
          <p:cNvSpPr>
            <a:spLocks noGrp="1"/>
          </p:cNvSpPr>
          <p:nvPr>
            <p:ph sz="half" idx="2"/>
          </p:nvPr>
        </p:nvSpPr>
        <p:spPr>
          <a:xfrm>
            <a:off x="630238" y="2505075"/>
            <a:ext cx="3868737"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5" name="Text Placeholder 4"/>
          <p:cNvSpPr>
            <a:spLocks noGrp="1"/>
          </p:cNvSpPr>
          <p:nvPr>
            <p:ph type="body" sz="quarter" idx="3"/>
          </p:nvPr>
        </p:nvSpPr>
        <p:spPr>
          <a:xfrm>
            <a:off x="4629150" y="1681163"/>
            <a:ext cx="3887788" cy="823912"/>
          </a:xfrm>
        </p:spPr>
        <p:txBody>
          <a:bodyPr anchor="b"/>
          <a:lstStyle>
            <a:lvl1pPr marL="0" indent="0">
              <a:buNone/>
              <a:defRPr sz="2400" b="1"/>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en-US" smtClean="0"/>
              <a:t>Click to edit Master text styles</a:t>
            </a:r>
          </a:p>
        </p:txBody>
      </p:sp>
      <p:sp>
        <p:nvSpPr>
          <p:cNvPr id="6" name="Content Placeholder 5"/>
          <p:cNvSpPr>
            <a:spLocks noGrp="1"/>
          </p:cNvSpPr>
          <p:nvPr>
            <p:ph sz="quarter" idx="4"/>
          </p:nvPr>
        </p:nvSpPr>
        <p:spPr>
          <a:xfrm>
            <a:off x="4629150" y="2505075"/>
            <a:ext cx="3887788" cy="3684588"/>
          </a:xfrm>
        </p:spPr>
        <p:txBody>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7" name="Date Placeholder 6"/>
          <p:cNvSpPr>
            <a:spLocks noGrp="1"/>
          </p:cNvSpPr>
          <p:nvPr>
            <p:ph type="dt" idx="10"/>
          </p:nvPr>
        </p:nvSpPr>
        <p:spPr/>
        <p:txBody>
          <a:bodyPr/>
          <a:lstStyle>
            <a:lvl1pPr>
              <a:defRPr/>
            </a:lvl1pPr>
          </a:lstStyle>
          <a:p>
            <a:endParaRPr lang="en-US" altLang="en-US"/>
          </a:p>
        </p:txBody>
      </p:sp>
      <p:sp>
        <p:nvSpPr>
          <p:cNvPr id="8" name="Footer Placeholder 7"/>
          <p:cNvSpPr>
            <a:spLocks noGrp="1"/>
          </p:cNvSpPr>
          <p:nvPr>
            <p:ph type="ftr" idx="11"/>
          </p:nvPr>
        </p:nvSpPr>
        <p:spPr/>
        <p:txBody>
          <a:bodyPr/>
          <a:lstStyle>
            <a:lvl1pPr>
              <a:defRPr/>
            </a:lvl1pPr>
          </a:lstStyle>
          <a:p>
            <a:endParaRPr lang="en-US" altLang="en-US"/>
          </a:p>
        </p:txBody>
      </p:sp>
      <p:sp>
        <p:nvSpPr>
          <p:cNvPr id="9" name="Slide Number Placeholder 8"/>
          <p:cNvSpPr>
            <a:spLocks noGrp="1"/>
          </p:cNvSpPr>
          <p:nvPr>
            <p:ph type="sldNum" idx="12"/>
          </p:nvPr>
        </p:nvSpPr>
        <p:spPr/>
        <p:txBody>
          <a:bodyPr/>
          <a:lstStyle>
            <a:lvl1pPr>
              <a:defRPr/>
            </a:lvl1pPr>
          </a:lstStyle>
          <a:p>
            <a:fld id="{57DB714E-FC49-43E5-AD52-13BE9405925C}" type="slidenum">
              <a:rPr lang="en-US" altLang="en-US"/>
              <a:pPr/>
              <a:t>‹#›</a:t>
            </a:fld>
            <a:endParaRPr lang="en-US" altLang="en-US"/>
          </a:p>
        </p:txBody>
      </p:sp>
    </p:spTree>
    <p:extLst>
      <p:ext uri="{BB962C8B-B14F-4D97-AF65-F5344CB8AC3E}">
        <p14:creationId xmlns:p14="http://schemas.microsoft.com/office/powerpoint/2010/main" val="71498600"/>
      </p:ext>
    </p:extLst>
  </p:cSld>
  <p:clrMapOvr>
    <a:masterClrMapping/>
  </p:clrMapOvr>
</p:sldLayout>
</file>

<file path=ppt/slideLayouts/slideLayout51.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ltLang="en-US"/>
          </a:p>
        </p:txBody>
      </p:sp>
      <p:sp>
        <p:nvSpPr>
          <p:cNvPr id="4" name="Footer Placeholder 3"/>
          <p:cNvSpPr>
            <a:spLocks noGrp="1"/>
          </p:cNvSpPr>
          <p:nvPr>
            <p:ph type="ftr" idx="11"/>
          </p:nvPr>
        </p:nvSpPr>
        <p:spPr/>
        <p:txBody>
          <a:bodyPr/>
          <a:lstStyle>
            <a:lvl1pPr>
              <a:defRPr/>
            </a:lvl1pPr>
          </a:lstStyle>
          <a:p>
            <a:endParaRPr lang="en-US" altLang="en-US"/>
          </a:p>
        </p:txBody>
      </p:sp>
      <p:sp>
        <p:nvSpPr>
          <p:cNvPr id="5" name="Slide Number Placeholder 4"/>
          <p:cNvSpPr>
            <a:spLocks noGrp="1"/>
          </p:cNvSpPr>
          <p:nvPr>
            <p:ph type="sldNum" idx="12"/>
          </p:nvPr>
        </p:nvSpPr>
        <p:spPr/>
        <p:txBody>
          <a:bodyPr/>
          <a:lstStyle>
            <a:lvl1pPr>
              <a:defRPr/>
            </a:lvl1pPr>
          </a:lstStyle>
          <a:p>
            <a:fld id="{5B5037F2-2ED1-4620-851E-DAB7F72B91D1}" type="slidenum">
              <a:rPr lang="en-US" altLang="en-US"/>
              <a:pPr/>
              <a:t>‹#›</a:t>
            </a:fld>
            <a:endParaRPr lang="en-US" altLang="en-US"/>
          </a:p>
        </p:txBody>
      </p:sp>
    </p:spTree>
    <p:extLst>
      <p:ext uri="{BB962C8B-B14F-4D97-AF65-F5344CB8AC3E}">
        <p14:creationId xmlns:p14="http://schemas.microsoft.com/office/powerpoint/2010/main" val="1873057589"/>
      </p:ext>
    </p:extLst>
  </p:cSld>
  <p:clrMapOvr>
    <a:masterClrMapping/>
  </p:clrMapOvr>
</p:sldLayout>
</file>

<file path=ppt/slideLayouts/slideLayout52.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ltLang="en-US"/>
          </a:p>
        </p:txBody>
      </p:sp>
      <p:sp>
        <p:nvSpPr>
          <p:cNvPr id="3" name="Footer Placeholder 2"/>
          <p:cNvSpPr>
            <a:spLocks noGrp="1"/>
          </p:cNvSpPr>
          <p:nvPr>
            <p:ph type="ftr" idx="11"/>
          </p:nvPr>
        </p:nvSpPr>
        <p:spPr/>
        <p:txBody>
          <a:bodyPr/>
          <a:lstStyle>
            <a:lvl1pPr>
              <a:defRPr/>
            </a:lvl1pPr>
          </a:lstStyle>
          <a:p>
            <a:endParaRPr lang="en-US" altLang="en-US"/>
          </a:p>
        </p:txBody>
      </p:sp>
      <p:sp>
        <p:nvSpPr>
          <p:cNvPr id="4" name="Slide Number Placeholder 3"/>
          <p:cNvSpPr>
            <a:spLocks noGrp="1"/>
          </p:cNvSpPr>
          <p:nvPr>
            <p:ph type="sldNum" idx="12"/>
          </p:nvPr>
        </p:nvSpPr>
        <p:spPr/>
        <p:txBody>
          <a:bodyPr/>
          <a:lstStyle>
            <a:lvl1pPr>
              <a:defRPr/>
            </a:lvl1pPr>
          </a:lstStyle>
          <a:p>
            <a:fld id="{2390B94C-9BB4-4D66-B238-42189344653D}" type="slidenum">
              <a:rPr lang="en-US" altLang="en-US"/>
              <a:pPr/>
              <a:t>‹#›</a:t>
            </a:fld>
            <a:endParaRPr lang="en-US" altLang="en-US"/>
          </a:p>
        </p:txBody>
      </p:sp>
    </p:spTree>
    <p:extLst>
      <p:ext uri="{BB962C8B-B14F-4D97-AF65-F5344CB8AC3E}">
        <p14:creationId xmlns:p14="http://schemas.microsoft.com/office/powerpoint/2010/main" val="2739078060"/>
      </p:ext>
    </p:extLst>
  </p:cSld>
  <p:clrMapOvr>
    <a:masterClrMapping/>
  </p:clrMapOvr>
</p:sldLayout>
</file>

<file path=ppt/slideLayouts/slideLayout53.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06259C32-FBD0-42B8-82DE-5146FB363933}" type="slidenum">
              <a:rPr lang="en-US" altLang="en-US"/>
              <a:pPr/>
              <a:t>‹#›</a:t>
            </a:fld>
            <a:endParaRPr lang="en-US" altLang="en-US"/>
          </a:p>
        </p:txBody>
      </p:sp>
    </p:spTree>
    <p:extLst>
      <p:ext uri="{BB962C8B-B14F-4D97-AF65-F5344CB8AC3E}">
        <p14:creationId xmlns:p14="http://schemas.microsoft.com/office/powerpoint/2010/main" val="2945278984"/>
      </p:ext>
    </p:extLst>
  </p:cSld>
  <p:clrMapOvr>
    <a:masterClrMapping/>
  </p:clrMapOvr>
</p:sldLayout>
</file>

<file path=ppt/slideLayouts/slideLayout54.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440A3DE3-5ABC-4777-964B-18BF20603E8D}" type="slidenum">
              <a:rPr lang="en-US" altLang="en-US"/>
              <a:pPr/>
              <a:t>‹#›</a:t>
            </a:fld>
            <a:endParaRPr lang="en-US" altLang="en-US"/>
          </a:p>
        </p:txBody>
      </p:sp>
    </p:spTree>
    <p:extLst>
      <p:ext uri="{BB962C8B-B14F-4D97-AF65-F5344CB8AC3E}">
        <p14:creationId xmlns:p14="http://schemas.microsoft.com/office/powerpoint/2010/main" val="3871919761"/>
      </p:ext>
    </p:extLst>
  </p:cSld>
  <p:clrMapOvr>
    <a:masterClrMapping/>
  </p:clrMapOvr>
</p:sldLayout>
</file>

<file path=ppt/slideLayouts/slideLayout55.xml><?xml version="1.0" encoding="utf-8"?>
<p:sldLayout xmlns:a="http://schemas.openxmlformats.org/drawingml/2006/main" xmlns:r="http://schemas.openxmlformats.org/officeDocument/2006/relationships" xmlns:p="http://schemas.openxmlformats.org/presentationml/2006/main" type="vertTx" preserve="1">
  <p:cSld name="Title and Vertical Text">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Vertical Text Placeholder 2"/>
          <p:cNvSpPr>
            <a:spLocks noGrp="1"/>
          </p:cNvSpPr>
          <p:nvPr>
            <p:ph type="body" orient="vert" idx="1"/>
          </p:nvPr>
        </p:nvSpPr>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6D3BF68A-9506-4525-A95B-DD4067AF35D1}" type="slidenum">
              <a:rPr lang="en-US" altLang="en-US"/>
              <a:pPr/>
              <a:t>‹#›</a:t>
            </a:fld>
            <a:endParaRPr lang="en-US" altLang="en-US"/>
          </a:p>
        </p:txBody>
      </p:sp>
    </p:spTree>
    <p:extLst>
      <p:ext uri="{BB962C8B-B14F-4D97-AF65-F5344CB8AC3E}">
        <p14:creationId xmlns:p14="http://schemas.microsoft.com/office/powerpoint/2010/main" val="2730529298"/>
      </p:ext>
    </p:extLst>
  </p:cSld>
  <p:clrMapOvr>
    <a:masterClrMapping/>
  </p:clrMapOvr>
</p:sldLayout>
</file>

<file path=ppt/slideLayouts/slideLayout56.xml><?xml version="1.0" encoding="utf-8"?>
<p:sldLayout xmlns:a="http://schemas.openxmlformats.org/drawingml/2006/main" xmlns:r="http://schemas.openxmlformats.org/officeDocument/2006/relationships" xmlns:p="http://schemas.openxmlformats.org/presentationml/2006/main" type="vertTitleAndTx" preserve="1">
  <p:cSld name="Vertical Title and Text">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6627813" y="274638"/>
            <a:ext cx="2055812" cy="5848350"/>
          </a:xfrm>
        </p:spPr>
        <p:txBody>
          <a:bodyPr vert="eaVert"/>
          <a:lstStyle/>
          <a:p>
            <a:r>
              <a:rPr lang="en-US" smtClean="0"/>
              <a:t>Click to edit Master title style</a:t>
            </a:r>
            <a:endParaRPr lang="en-US"/>
          </a:p>
        </p:txBody>
      </p:sp>
      <p:sp>
        <p:nvSpPr>
          <p:cNvPr id="3" name="Vertical Text Placeholder 2"/>
          <p:cNvSpPr>
            <a:spLocks noGrp="1"/>
          </p:cNvSpPr>
          <p:nvPr>
            <p:ph type="body" orient="vert" idx="1"/>
          </p:nvPr>
        </p:nvSpPr>
        <p:spPr>
          <a:xfrm>
            <a:off x="457200" y="274638"/>
            <a:ext cx="6018213" cy="5848350"/>
          </a:xfrm>
        </p:spPr>
        <p:txBody>
          <a:bodyPr vert="eaVert"/>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idx="10"/>
          </p:nvPr>
        </p:nvSpPr>
        <p:spPr/>
        <p:txBody>
          <a:bodyPr/>
          <a:lstStyle>
            <a:lvl1pPr>
              <a:defRPr/>
            </a:lvl1pPr>
          </a:lstStyle>
          <a:p>
            <a:endParaRPr lang="en-US" altLang="en-US"/>
          </a:p>
        </p:txBody>
      </p:sp>
      <p:sp>
        <p:nvSpPr>
          <p:cNvPr id="5" name="Footer Placeholder 4"/>
          <p:cNvSpPr>
            <a:spLocks noGrp="1"/>
          </p:cNvSpPr>
          <p:nvPr>
            <p:ph type="ftr" idx="11"/>
          </p:nvPr>
        </p:nvSpPr>
        <p:spPr/>
        <p:txBody>
          <a:bodyPr/>
          <a:lstStyle>
            <a:lvl1pPr>
              <a:defRPr/>
            </a:lvl1pPr>
          </a:lstStyle>
          <a:p>
            <a:endParaRPr lang="en-US" altLang="en-US"/>
          </a:p>
        </p:txBody>
      </p:sp>
      <p:sp>
        <p:nvSpPr>
          <p:cNvPr id="6" name="Slide Number Placeholder 5"/>
          <p:cNvSpPr>
            <a:spLocks noGrp="1"/>
          </p:cNvSpPr>
          <p:nvPr>
            <p:ph type="sldNum" idx="12"/>
          </p:nvPr>
        </p:nvSpPr>
        <p:spPr/>
        <p:txBody>
          <a:bodyPr/>
          <a:lstStyle>
            <a:lvl1pPr>
              <a:defRPr/>
            </a:lvl1pPr>
          </a:lstStyle>
          <a:p>
            <a:fld id="{4551812E-CF71-43FC-B698-83088532E898}" type="slidenum">
              <a:rPr lang="en-US" altLang="en-US"/>
              <a:pPr/>
              <a:t>‹#›</a:t>
            </a:fld>
            <a:endParaRPr lang="en-US" altLang="en-US"/>
          </a:p>
        </p:txBody>
      </p:sp>
    </p:spTree>
    <p:extLst>
      <p:ext uri="{BB962C8B-B14F-4D97-AF65-F5344CB8AC3E}">
        <p14:creationId xmlns:p14="http://schemas.microsoft.com/office/powerpoint/2010/main" val="1678657665"/>
      </p:ext>
    </p:extLst>
  </p:cSld>
  <p:clrMapOvr>
    <a:masterClrMapping/>
  </p:clrMapOvr>
</p:sldLayout>
</file>

<file path=ppt/slideLayouts/slideLayout57.xml><?xml version="1.0" encoding="utf-8"?>
<p:sldLayout xmlns:a="http://schemas.openxmlformats.org/drawingml/2006/main" xmlns:r="http://schemas.openxmlformats.org/officeDocument/2006/relationships" xmlns:p="http://schemas.openxmlformats.org/presentationml/2006/main" preserve="1">
  <p:cSld name="Custom Layout">
    <p:spTree>
      <p:nvGrpSpPr>
        <p:cNvPr id="1" name=""/>
        <p:cNvGrpSpPr/>
        <p:nvPr/>
      </p:nvGrpSpPr>
      <p:grpSpPr>
        <a:xfrm>
          <a:off x="0" y="0"/>
          <a:ext cx="0" cy="0"/>
          <a:chOff x="0" y="0"/>
          <a:chExt cx="0" cy="0"/>
        </a:xfrm>
      </p:grpSpPr>
      <p:sp>
        <p:nvSpPr>
          <p:cNvPr id="2" name="Title 1"/>
          <p:cNvSpPr>
            <a:spLocks noGrp="1"/>
          </p:cNvSpPr>
          <p:nvPr>
            <p:ph type="title"/>
          </p:nvPr>
        </p:nvSpPr>
        <p:spPr>
          <a:xfrm>
            <a:off x="457200" y="274638"/>
            <a:ext cx="8226425" cy="1139825"/>
          </a:xfrm>
        </p:spPr>
        <p:txBody>
          <a:bodyPr/>
          <a:lstStyle/>
          <a:p>
            <a:r>
              <a:rPr lang="en-US" smtClean="0"/>
              <a:t>Click to edit Master title style</a:t>
            </a:r>
            <a:endParaRPr lang="en-US"/>
          </a:p>
        </p:txBody>
      </p:sp>
      <p:sp>
        <p:nvSpPr>
          <p:cNvPr id="3" name="Date Placeholder 2"/>
          <p:cNvSpPr>
            <a:spLocks noGrp="1"/>
          </p:cNvSpPr>
          <p:nvPr>
            <p:ph type="dt" idx="10"/>
          </p:nvPr>
        </p:nvSpPr>
        <p:spPr>
          <a:xfrm>
            <a:off x="457200" y="6245225"/>
            <a:ext cx="2130425" cy="473075"/>
          </a:xfrm>
        </p:spPr>
        <p:txBody>
          <a:bodyPr/>
          <a:lstStyle>
            <a:lvl1pPr>
              <a:defRPr/>
            </a:lvl1pPr>
          </a:lstStyle>
          <a:p>
            <a:endParaRPr lang="en-US" altLang="en-US"/>
          </a:p>
        </p:txBody>
      </p:sp>
      <p:sp>
        <p:nvSpPr>
          <p:cNvPr id="4" name="Footer Placeholder 3"/>
          <p:cNvSpPr>
            <a:spLocks noGrp="1"/>
          </p:cNvSpPr>
          <p:nvPr>
            <p:ph type="ftr" idx="11"/>
          </p:nvPr>
        </p:nvSpPr>
        <p:spPr>
          <a:xfrm>
            <a:off x="3124200" y="6245225"/>
            <a:ext cx="2892425" cy="473075"/>
          </a:xfrm>
        </p:spPr>
        <p:txBody>
          <a:bodyPr/>
          <a:lstStyle>
            <a:lvl1pPr>
              <a:defRPr/>
            </a:lvl1pPr>
          </a:lstStyle>
          <a:p>
            <a:endParaRPr lang="en-US" altLang="en-US"/>
          </a:p>
        </p:txBody>
      </p:sp>
      <p:sp>
        <p:nvSpPr>
          <p:cNvPr id="5" name="Slide Number Placeholder 4"/>
          <p:cNvSpPr>
            <a:spLocks noGrp="1"/>
          </p:cNvSpPr>
          <p:nvPr>
            <p:ph type="sldNum" idx="12"/>
          </p:nvPr>
        </p:nvSpPr>
        <p:spPr>
          <a:xfrm>
            <a:off x="6553200" y="6245225"/>
            <a:ext cx="2130425" cy="473075"/>
          </a:xfrm>
        </p:spPr>
        <p:txBody>
          <a:bodyPr/>
          <a:lstStyle>
            <a:lvl1pPr>
              <a:defRPr/>
            </a:lvl1pPr>
          </a:lstStyle>
          <a:p>
            <a:fld id="{AF4811A0-93E4-4CD2-8FC0-49DCB1FB61B2}" type="slidenum">
              <a:rPr lang="en-US" altLang="en-US"/>
              <a:pPr/>
              <a:t>‹#›</a:t>
            </a:fld>
            <a:endParaRPr lang="en-US" altLang="en-US"/>
          </a:p>
        </p:txBody>
      </p:sp>
    </p:spTree>
    <p:extLst>
      <p:ext uri="{BB962C8B-B14F-4D97-AF65-F5344CB8AC3E}">
        <p14:creationId xmlns:p14="http://schemas.microsoft.com/office/powerpoint/2010/main" val="2110550428"/>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Title Only">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en-US" smtClean="0"/>
              <a:t>Click to edit Master title style</a:t>
            </a:r>
            <a:endParaRPr lang="en-US"/>
          </a:p>
        </p:txBody>
      </p:sp>
      <p:sp>
        <p:nvSpPr>
          <p:cNvPr id="3" name="Date Placeholder 2"/>
          <p:cNvSpPr>
            <a:spLocks noGrp="1"/>
          </p:cNvSpPr>
          <p:nvPr>
            <p:ph type="dt" idx="10"/>
          </p:nvPr>
        </p:nvSpPr>
        <p:spPr/>
        <p:txBody>
          <a:bodyPr/>
          <a:lstStyle>
            <a:lvl1pPr>
              <a:defRPr/>
            </a:lvl1pPr>
          </a:lstStyle>
          <a:p>
            <a:endParaRPr lang="en-US" altLang="en-US"/>
          </a:p>
        </p:txBody>
      </p:sp>
      <p:sp>
        <p:nvSpPr>
          <p:cNvPr id="4" name="Footer Placeholder 3"/>
          <p:cNvSpPr>
            <a:spLocks noGrp="1"/>
          </p:cNvSpPr>
          <p:nvPr>
            <p:ph type="ftr" idx="11"/>
          </p:nvPr>
        </p:nvSpPr>
        <p:spPr/>
        <p:txBody>
          <a:bodyPr/>
          <a:lstStyle>
            <a:lvl1pPr>
              <a:defRPr/>
            </a:lvl1pPr>
          </a:lstStyle>
          <a:p>
            <a:endParaRPr lang="en-US" altLang="en-US"/>
          </a:p>
        </p:txBody>
      </p:sp>
      <p:sp>
        <p:nvSpPr>
          <p:cNvPr id="5" name="Slide Number Placeholder 4"/>
          <p:cNvSpPr>
            <a:spLocks noGrp="1"/>
          </p:cNvSpPr>
          <p:nvPr>
            <p:ph type="sldNum" idx="12"/>
          </p:nvPr>
        </p:nvSpPr>
        <p:spPr/>
        <p:txBody>
          <a:bodyPr/>
          <a:lstStyle>
            <a:lvl1pPr>
              <a:defRPr/>
            </a:lvl1pPr>
          </a:lstStyle>
          <a:p>
            <a:fld id="{60E7D517-251B-45AA-A8F3-A0EC12B3A1B3}" type="slidenum">
              <a:rPr lang="en-US" altLang="en-US"/>
              <a:pPr/>
              <a:t>‹#›</a:t>
            </a:fld>
            <a:endParaRPr lang="en-US" altLang="en-US"/>
          </a:p>
        </p:txBody>
      </p:sp>
    </p:spTree>
    <p:extLst>
      <p:ext uri="{BB962C8B-B14F-4D97-AF65-F5344CB8AC3E}">
        <p14:creationId xmlns:p14="http://schemas.microsoft.com/office/powerpoint/2010/main" val="235109669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Blank">
    <p:spTree>
      <p:nvGrpSpPr>
        <p:cNvPr id="1" name=""/>
        <p:cNvGrpSpPr/>
        <p:nvPr/>
      </p:nvGrpSpPr>
      <p:grpSpPr>
        <a:xfrm>
          <a:off x="0" y="0"/>
          <a:ext cx="0" cy="0"/>
          <a:chOff x="0" y="0"/>
          <a:chExt cx="0" cy="0"/>
        </a:xfrm>
      </p:grpSpPr>
      <p:sp>
        <p:nvSpPr>
          <p:cNvPr id="2" name="Date Placeholder 1"/>
          <p:cNvSpPr>
            <a:spLocks noGrp="1"/>
          </p:cNvSpPr>
          <p:nvPr>
            <p:ph type="dt" idx="10"/>
          </p:nvPr>
        </p:nvSpPr>
        <p:spPr/>
        <p:txBody>
          <a:bodyPr/>
          <a:lstStyle>
            <a:lvl1pPr>
              <a:defRPr/>
            </a:lvl1pPr>
          </a:lstStyle>
          <a:p>
            <a:endParaRPr lang="en-US" altLang="en-US"/>
          </a:p>
        </p:txBody>
      </p:sp>
      <p:sp>
        <p:nvSpPr>
          <p:cNvPr id="3" name="Footer Placeholder 2"/>
          <p:cNvSpPr>
            <a:spLocks noGrp="1"/>
          </p:cNvSpPr>
          <p:nvPr>
            <p:ph type="ftr" idx="11"/>
          </p:nvPr>
        </p:nvSpPr>
        <p:spPr/>
        <p:txBody>
          <a:bodyPr/>
          <a:lstStyle>
            <a:lvl1pPr>
              <a:defRPr/>
            </a:lvl1pPr>
          </a:lstStyle>
          <a:p>
            <a:endParaRPr lang="en-US" altLang="en-US"/>
          </a:p>
        </p:txBody>
      </p:sp>
      <p:sp>
        <p:nvSpPr>
          <p:cNvPr id="4" name="Slide Number Placeholder 3"/>
          <p:cNvSpPr>
            <a:spLocks noGrp="1"/>
          </p:cNvSpPr>
          <p:nvPr>
            <p:ph type="sldNum" idx="12"/>
          </p:nvPr>
        </p:nvSpPr>
        <p:spPr/>
        <p:txBody>
          <a:bodyPr/>
          <a:lstStyle>
            <a:lvl1pPr>
              <a:defRPr/>
            </a:lvl1pPr>
          </a:lstStyle>
          <a:p>
            <a:fld id="{B43EA10F-2552-4780-816B-AA6327DB427F}" type="slidenum">
              <a:rPr lang="en-US" altLang="en-US"/>
              <a:pPr/>
              <a:t>‹#›</a:t>
            </a:fld>
            <a:endParaRPr lang="en-US" altLang="en-US"/>
          </a:p>
        </p:txBody>
      </p:sp>
    </p:spTree>
    <p:extLst>
      <p:ext uri="{BB962C8B-B14F-4D97-AF65-F5344CB8AC3E}">
        <p14:creationId xmlns:p14="http://schemas.microsoft.com/office/powerpoint/2010/main" val="3318134883"/>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Content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Content Placeholder 2"/>
          <p:cNvSpPr>
            <a:spLocks noGrp="1"/>
          </p:cNvSpPr>
          <p:nvPr>
            <p:ph idx="1"/>
          </p:nvPr>
        </p:nvSpPr>
        <p:spPr>
          <a:xfrm>
            <a:off x="3887788" y="987425"/>
            <a:ext cx="4629150" cy="4873625"/>
          </a:xfrm>
        </p:spPr>
        <p:txBody>
          <a:bodyPr/>
          <a:lstStyle>
            <a:lvl1pPr>
              <a:defRPr sz="3200"/>
            </a:lvl1pPr>
            <a:lvl2pPr>
              <a:defRPr sz="2800"/>
            </a:lvl2pPr>
            <a:lvl3pPr>
              <a:defRPr sz="2400"/>
            </a:lvl3pPr>
            <a:lvl4pPr>
              <a:defRPr sz="2000"/>
            </a:lvl4pPr>
            <a:lvl5pPr>
              <a:defRPr sz="2000"/>
            </a:lvl5pPr>
            <a:lvl6pPr>
              <a:defRPr sz="2000"/>
            </a:lvl6pPr>
            <a:lvl7pPr>
              <a:defRPr sz="2000"/>
            </a:lvl7pPr>
            <a:lvl8pPr>
              <a:defRPr sz="2000"/>
            </a:lvl8pPr>
            <a:lvl9pPr>
              <a:defRPr sz="2000"/>
            </a:lvl9p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2F937F2A-ADAE-49C0-A4DE-EDE018E70E78}" type="slidenum">
              <a:rPr lang="en-US" altLang="en-US"/>
              <a:pPr/>
              <a:t>‹#›</a:t>
            </a:fld>
            <a:endParaRPr lang="en-US" altLang="en-US"/>
          </a:p>
        </p:txBody>
      </p:sp>
    </p:spTree>
    <p:extLst>
      <p:ext uri="{BB962C8B-B14F-4D97-AF65-F5344CB8AC3E}">
        <p14:creationId xmlns:p14="http://schemas.microsoft.com/office/powerpoint/2010/main" val="1615746386"/>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Picture with Caption">
    <p:spTree>
      <p:nvGrpSpPr>
        <p:cNvPr id="1" name=""/>
        <p:cNvGrpSpPr/>
        <p:nvPr/>
      </p:nvGrpSpPr>
      <p:grpSpPr>
        <a:xfrm>
          <a:off x="0" y="0"/>
          <a:ext cx="0" cy="0"/>
          <a:chOff x="0" y="0"/>
          <a:chExt cx="0" cy="0"/>
        </a:xfrm>
      </p:grpSpPr>
      <p:sp>
        <p:nvSpPr>
          <p:cNvPr id="2" name="Title 1"/>
          <p:cNvSpPr>
            <a:spLocks noGrp="1"/>
          </p:cNvSpPr>
          <p:nvPr>
            <p:ph type="title"/>
          </p:nvPr>
        </p:nvSpPr>
        <p:spPr>
          <a:xfrm>
            <a:off x="630238" y="457200"/>
            <a:ext cx="2949575" cy="1600200"/>
          </a:xfrm>
        </p:spPr>
        <p:txBody>
          <a:bodyPr anchor="b"/>
          <a:lstStyle>
            <a:lvl1pPr>
              <a:defRPr sz="3200"/>
            </a:lvl1pPr>
          </a:lstStyle>
          <a:p>
            <a:r>
              <a:rPr lang="en-US" smtClean="0"/>
              <a:t>Click to edit Master title style</a:t>
            </a:r>
            <a:endParaRPr lang="en-US"/>
          </a:p>
        </p:txBody>
      </p:sp>
      <p:sp>
        <p:nvSpPr>
          <p:cNvPr id="3" name="Picture Placeholder 2"/>
          <p:cNvSpPr>
            <a:spLocks noGrp="1"/>
          </p:cNvSpPr>
          <p:nvPr>
            <p:ph type="pic" idx="1"/>
          </p:nvPr>
        </p:nvSpPr>
        <p:spPr>
          <a:xfrm>
            <a:off x="3887788" y="987425"/>
            <a:ext cx="4629150" cy="4873625"/>
          </a:xfr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en-US"/>
          </a:p>
        </p:txBody>
      </p:sp>
      <p:sp>
        <p:nvSpPr>
          <p:cNvPr id="4" name="Text Placeholder 3"/>
          <p:cNvSpPr>
            <a:spLocks noGrp="1"/>
          </p:cNvSpPr>
          <p:nvPr>
            <p:ph type="body" sz="half" idx="2"/>
          </p:nvPr>
        </p:nvSpPr>
        <p:spPr>
          <a:xfrm>
            <a:off x="630238" y="2057400"/>
            <a:ext cx="2949575" cy="3811588"/>
          </a:xfrm>
        </p:spPr>
        <p:txBody>
          <a:bodyPr/>
          <a:lstStyle>
            <a:lvl1pPr marL="0" indent="0">
              <a:buNone/>
              <a:defRPr sz="1600"/>
            </a:lvl1pPr>
            <a:lvl2pPr marL="457200" indent="0">
              <a:buNone/>
              <a:defRPr sz="1400"/>
            </a:lvl2pPr>
            <a:lvl3pPr marL="914400" indent="0">
              <a:buNone/>
              <a:defRPr sz="1200"/>
            </a:lvl3pPr>
            <a:lvl4pPr marL="1371600" indent="0">
              <a:buNone/>
              <a:defRPr sz="1000"/>
            </a:lvl4pPr>
            <a:lvl5pPr marL="1828800" indent="0">
              <a:buNone/>
              <a:defRPr sz="1000"/>
            </a:lvl5pPr>
            <a:lvl6pPr marL="2286000" indent="0">
              <a:buNone/>
              <a:defRPr sz="1000"/>
            </a:lvl6pPr>
            <a:lvl7pPr marL="2743200" indent="0">
              <a:buNone/>
              <a:defRPr sz="1000"/>
            </a:lvl7pPr>
            <a:lvl8pPr marL="3200400" indent="0">
              <a:buNone/>
              <a:defRPr sz="1000"/>
            </a:lvl8pPr>
            <a:lvl9pPr marL="3657600" indent="0">
              <a:buNone/>
              <a:defRPr sz="1000"/>
            </a:lvl9pPr>
          </a:lstStyle>
          <a:p>
            <a:pPr lvl="0"/>
            <a:r>
              <a:rPr lang="en-US" smtClean="0"/>
              <a:t>Click to edit Master text styles</a:t>
            </a:r>
          </a:p>
        </p:txBody>
      </p:sp>
      <p:sp>
        <p:nvSpPr>
          <p:cNvPr id="5" name="Date Placeholder 4"/>
          <p:cNvSpPr>
            <a:spLocks noGrp="1"/>
          </p:cNvSpPr>
          <p:nvPr>
            <p:ph type="dt" idx="10"/>
          </p:nvPr>
        </p:nvSpPr>
        <p:spPr/>
        <p:txBody>
          <a:bodyPr/>
          <a:lstStyle>
            <a:lvl1pPr>
              <a:defRPr/>
            </a:lvl1pPr>
          </a:lstStyle>
          <a:p>
            <a:endParaRPr lang="en-US" altLang="en-US"/>
          </a:p>
        </p:txBody>
      </p:sp>
      <p:sp>
        <p:nvSpPr>
          <p:cNvPr id="6" name="Footer Placeholder 5"/>
          <p:cNvSpPr>
            <a:spLocks noGrp="1"/>
          </p:cNvSpPr>
          <p:nvPr>
            <p:ph type="ftr" idx="11"/>
          </p:nvPr>
        </p:nvSpPr>
        <p:spPr/>
        <p:txBody>
          <a:bodyPr/>
          <a:lstStyle>
            <a:lvl1pPr>
              <a:defRPr/>
            </a:lvl1pPr>
          </a:lstStyle>
          <a:p>
            <a:endParaRPr lang="en-US" altLang="en-US"/>
          </a:p>
        </p:txBody>
      </p:sp>
      <p:sp>
        <p:nvSpPr>
          <p:cNvPr id="7" name="Slide Number Placeholder 6"/>
          <p:cNvSpPr>
            <a:spLocks noGrp="1"/>
          </p:cNvSpPr>
          <p:nvPr>
            <p:ph type="sldNum" idx="12"/>
          </p:nvPr>
        </p:nvSpPr>
        <p:spPr/>
        <p:txBody>
          <a:bodyPr/>
          <a:lstStyle>
            <a:lvl1pPr>
              <a:defRPr/>
            </a:lvl1pPr>
          </a:lstStyle>
          <a:p>
            <a:fld id="{8EC5C465-C901-40EB-8780-2EA3BBEEB3BA}" type="slidenum">
              <a:rPr lang="en-US" altLang="en-US"/>
              <a:pPr/>
              <a:t>‹#›</a:t>
            </a:fld>
            <a:endParaRPr lang="en-US" altLang="en-US"/>
          </a:p>
        </p:txBody>
      </p:sp>
    </p:spTree>
    <p:extLst>
      <p:ext uri="{BB962C8B-B14F-4D97-AF65-F5344CB8AC3E}">
        <p14:creationId xmlns:p14="http://schemas.microsoft.com/office/powerpoint/2010/main" val="3758478645"/>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theme" Target="../theme/theme1.xml"/><Relationship Id="rId2" Type="http://schemas.openxmlformats.org/officeDocument/2006/relationships/slideLayout" Target="../slideLayouts/slideLayout2.xml"/><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0" Type="http://schemas.openxmlformats.org/officeDocument/2006/relationships/slideLayout" Target="../slideLayouts/slideLayout10.xml"/><Relationship Id="rId4" Type="http://schemas.openxmlformats.org/officeDocument/2006/relationships/slideLayout" Target="../slideLayouts/slideLayout4.xml"/><Relationship Id="rId9" Type="http://schemas.openxmlformats.org/officeDocument/2006/relationships/slideLayout" Target="../slideLayouts/slideLayout9.xml"/></Relationships>
</file>

<file path=ppt/slideMasters/_rels/slideMaster2.xml.rels><?xml version="1.0" encoding="UTF-8" standalone="yes"?>
<Relationships xmlns="http://schemas.openxmlformats.org/package/2006/relationships"><Relationship Id="rId8" Type="http://schemas.openxmlformats.org/officeDocument/2006/relationships/slideLayout" Target="../slideLayouts/slideLayout19.xml"/><Relationship Id="rId13" Type="http://schemas.openxmlformats.org/officeDocument/2006/relationships/theme" Target="../theme/theme2.xml"/><Relationship Id="rId3" Type="http://schemas.openxmlformats.org/officeDocument/2006/relationships/slideLayout" Target="../slideLayouts/slideLayout14.xml"/><Relationship Id="rId7" Type="http://schemas.openxmlformats.org/officeDocument/2006/relationships/slideLayout" Target="../slideLayouts/slideLayout18.xml"/><Relationship Id="rId12" Type="http://schemas.openxmlformats.org/officeDocument/2006/relationships/slideLayout" Target="../slideLayouts/slideLayout23.xml"/><Relationship Id="rId2" Type="http://schemas.openxmlformats.org/officeDocument/2006/relationships/slideLayout" Target="../slideLayouts/slideLayout13.xml"/><Relationship Id="rId1" Type="http://schemas.openxmlformats.org/officeDocument/2006/relationships/slideLayout" Target="../slideLayouts/slideLayout12.xml"/><Relationship Id="rId6" Type="http://schemas.openxmlformats.org/officeDocument/2006/relationships/slideLayout" Target="../slideLayouts/slideLayout17.xml"/><Relationship Id="rId11" Type="http://schemas.openxmlformats.org/officeDocument/2006/relationships/slideLayout" Target="../slideLayouts/slideLayout22.xml"/><Relationship Id="rId5" Type="http://schemas.openxmlformats.org/officeDocument/2006/relationships/slideLayout" Target="../slideLayouts/slideLayout16.xml"/><Relationship Id="rId10" Type="http://schemas.openxmlformats.org/officeDocument/2006/relationships/slideLayout" Target="../slideLayouts/slideLayout21.xml"/><Relationship Id="rId4" Type="http://schemas.openxmlformats.org/officeDocument/2006/relationships/slideLayout" Target="../slideLayouts/slideLayout15.xml"/><Relationship Id="rId9" Type="http://schemas.openxmlformats.org/officeDocument/2006/relationships/slideLayout" Target="../slideLayouts/slideLayout20.xml"/></Relationships>
</file>

<file path=ppt/slideMasters/_rels/slideMaster3.xml.rels><?xml version="1.0" encoding="UTF-8" standalone="yes"?>
<Relationships xmlns="http://schemas.openxmlformats.org/package/2006/relationships"><Relationship Id="rId8" Type="http://schemas.openxmlformats.org/officeDocument/2006/relationships/slideLayout" Target="../slideLayouts/slideLayout31.xml"/><Relationship Id="rId3" Type="http://schemas.openxmlformats.org/officeDocument/2006/relationships/slideLayout" Target="../slideLayouts/slideLayout26.xml"/><Relationship Id="rId7" Type="http://schemas.openxmlformats.org/officeDocument/2006/relationships/slideLayout" Target="../slideLayouts/slideLayout30.xml"/><Relationship Id="rId12" Type="http://schemas.openxmlformats.org/officeDocument/2006/relationships/theme" Target="../theme/theme3.xml"/><Relationship Id="rId2" Type="http://schemas.openxmlformats.org/officeDocument/2006/relationships/slideLayout" Target="../slideLayouts/slideLayout25.xml"/><Relationship Id="rId1" Type="http://schemas.openxmlformats.org/officeDocument/2006/relationships/slideLayout" Target="../slideLayouts/slideLayout24.xml"/><Relationship Id="rId6" Type="http://schemas.openxmlformats.org/officeDocument/2006/relationships/slideLayout" Target="../slideLayouts/slideLayout29.xml"/><Relationship Id="rId11" Type="http://schemas.openxmlformats.org/officeDocument/2006/relationships/slideLayout" Target="../slideLayouts/slideLayout34.xml"/><Relationship Id="rId5" Type="http://schemas.openxmlformats.org/officeDocument/2006/relationships/slideLayout" Target="../slideLayouts/slideLayout28.xml"/><Relationship Id="rId10" Type="http://schemas.openxmlformats.org/officeDocument/2006/relationships/slideLayout" Target="../slideLayouts/slideLayout33.xml"/><Relationship Id="rId4" Type="http://schemas.openxmlformats.org/officeDocument/2006/relationships/slideLayout" Target="../slideLayouts/slideLayout27.xml"/><Relationship Id="rId9" Type="http://schemas.openxmlformats.org/officeDocument/2006/relationships/slideLayout" Target="../slideLayouts/slideLayout32.xml"/></Relationships>
</file>

<file path=ppt/slideMasters/_rels/slideMaster4.xml.rels><?xml version="1.0" encoding="UTF-8" standalone="yes"?>
<Relationships xmlns="http://schemas.openxmlformats.org/package/2006/relationships"><Relationship Id="rId8" Type="http://schemas.openxmlformats.org/officeDocument/2006/relationships/slideLayout" Target="../slideLayouts/slideLayout42.xml"/><Relationship Id="rId3" Type="http://schemas.openxmlformats.org/officeDocument/2006/relationships/slideLayout" Target="../slideLayouts/slideLayout37.xml"/><Relationship Id="rId7" Type="http://schemas.openxmlformats.org/officeDocument/2006/relationships/slideLayout" Target="../slideLayouts/slideLayout41.xml"/><Relationship Id="rId12" Type="http://schemas.openxmlformats.org/officeDocument/2006/relationships/theme" Target="../theme/theme4.xml"/><Relationship Id="rId2" Type="http://schemas.openxmlformats.org/officeDocument/2006/relationships/slideLayout" Target="../slideLayouts/slideLayout36.xml"/><Relationship Id="rId1" Type="http://schemas.openxmlformats.org/officeDocument/2006/relationships/slideLayout" Target="../slideLayouts/slideLayout35.xml"/><Relationship Id="rId6" Type="http://schemas.openxmlformats.org/officeDocument/2006/relationships/slideLayout" Target="../slideLayouts/slideLayout40.xml"/><Relationship Id="rId11" Type="http://schemas.openxmlformats.org/officeDocument/2006/relationships/slideLayout" Target="../slideLayouts/slideLayout45.xml"/><Relationship Id="rId5" Type="http://schemas.openxmlformats.org/officeDocument/2006/relationships/slideLayout" Target="../slideLayouts/slideLayout39.xml"/><Relationship Id="rId10" Type="http://schemas.openxmlformats.org/officeDocument/2006/relationships/slideLayout" Target="../slideLayouts/slideLayout44.xml"/><Relationship Id="rId4" Type="http://schemas.openxmlformats.org/officeDocument/2006/relationships/slideLayout" Target="../slideLayouts/slideLayout38.xml"/><Relationship Id="rId9" Type="http://schemas.openxmlformats.org/officeDocument/2006/relationships/slideLayout" Target="../slideLayouts/slideLayout43.xml"/></Relationships>
</file>

<file path=ppt/slideMasters/_rels/slideMaster5.xml.rels><?xml version="1.0" encoding="UTF-8" standalone="yes"?>
<Relationships xmlns="http://schemas.openxmlformats.org/package/2006/relationships"><Relationship Id="rId8" Type="http://schemas.openxmlformats.org/officeDocument/2006/relationships/slideLayout" Target="../slideLayouts/slideLayout53.xml"/><Relationship Id="rId13" Type="http://schemas.openxmlformats.org/officeDocument/2006/relationships/theme" Target="../theme/theme5.xml"/><Relationship Id="rId3" Type="http://schemas.openxmlformats.org/officeDocument/2006/relationships/slideLayout" Target="../slideLayouts/slideLayout48.xml"/><Relationship Id="rId7" Type="http://schemas.openxmlformats.org/officeDocument/2006/relationships/slideLayout" Target="../slideLayouts/slideLayout52.xml"/><Relationship Id="rId12" Type="http://schemas.openxmlformats.org/officeDocument/2006/relationships/slideLayout" Target="../slideLayouts/slideLayout57.xml"/><Relationship Id="rId2" Type="http://schemas.openxmlformats.org/officeDocument/2006/relationships/slideLayout" Target="../slideLayouts/slideLayout47.xml"/><Relationship Id="rId1" Type="http://schemas.openxmlformats.org/officeDocument/2006/relationships/slideLayout" Target="../slideLayouts/slideLayout46.xml"/><Relationship Id="rId6" Type="http://schemas.openxmlformats.org/officeDocument/2006/relationships/slideLayout" Target="../slideLayouts/slideLayout51.xml"/><Relationship Id="rId11" Type="http://schemas.openxmlformats.org/officeDocument/2006/relationships/slideLayout" Target="../slideLayouts/slideLayout56.xml"/><Relationship Id="rId5" Type="http://schemas.openxmlformats.org/officeDocument/2006/relationships/slideLayout" Target="../slideLayouts/slideLayout50.xml"/><Relationship Id="rId10" Type="http://schemas.openxmlformats.org/officeDocument/2006/relationships/slideLayout" Target="../slideLayouts/slideLayout55.xml"/><Relationship Id="rId4" Type="http://schemas.openxmlformats.org/officeDocument/2006/relationships/slideLayout" Target="../slideLayouts/slideLayout49.xml"/><Relationship Id="rId9" Type="http://schemas.openxmlformats.org/officeDocument/2006/relationships/slideLayout" Target="../slideLayouts/slideLayout5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1025" name="Rectangle 1"/>
          <p:cNvSpPr>
            <a:spLocks noGrp="1" noChangeArrowheads="1"/>
          </p:cNvSpPr>
          <p:nvPr>
            <p:ph type="title"/>
          </p:nvPr>
        </p:nvSpPr>
        <p:spPr bwMode="auto">
          <a:xfrm>
            <a:off x="685800" y="349250"/>
            <a:ext cx="7769225" cy="14335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1026" name="Rectangle 2"/>
          <p:cNvSpPr>
            <a:spLocks noGrp="1" noChangeArrowheads="1"/>
          </p:cNvSpPr>
          <p:nvPr>
            <p:ph type="body" idx="1"/>
          </p:nvPr>
        </p:nvSpPr>
        <p:spPr bwMode="auto">
          <a:xfrm>
            <a:off x="685800" y="2514600"/>
            <a:ext cx="7769225" cy="3746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1027" name="Rectangle 3"/>
          <p:cNvSpPr>
            <a:spLocks noGrp="1" noChangeArrowheads="1"/>
          </p:cNvSpPr>
          <p:nvPr>
            <p:ph type="dt"/>
          </p:nvPr>
        </p:nvSpPr>
        <p:spPr bwMode="auto">
          <a:xfrm>
            <a:off x="685800" y="6248400"/>
            <a:ext cx="190182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endParaRPr lang="en-US" altLang="en-US"/>
          </a:p>
        </p:txBody>
      </p:sp>
      <p:sp>
        <p:nvSpPr>
          <p:cNvPr id="1028" name="Rectangle 4"/>
          <p:cNvSpPr>
            <a:spLocks noGrp="1" noChangeArrowheads="1"/>
          </p:cNvSpPr>
          <p:nvPr>
            <p:ph type="ftr"/>
          </p:nvPr>
        </p:nvSpPr>
        <p:spPr bwMode="auto">
          <a:xfrm>
            <a:off x="3124200" y="6248400"/>
            <a:ext cx="289242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endParaRPr lang="en-US" altLang="en-US"/>
          </a:p>
        </p:txBody>
      </p:sp>
      <p:sp>
        <p:nvSpPr>
          <p:cNvPr id="1029" name="Rectangle 5"/>
          <p:cNvSpPr>
            <a:spLocks noGrp="1" noChangeArrowheads="1"/>
          </p:cNvSpPr>
          <p:nvPr>
            <p:ph type="sldNum"/>
          </p:nvPr>
        </p:nvSpPr>
        <p:spPr bwMode="auto">
          <a:xfrm>
            <a:off x="6553200" y="6248400"/>
            <a:ext cx="1901825" cy="458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a:solidFill>
                  <a:srgbClr val="000000"/>
                </a:solidFill>
              </a:defRPr>
            </a:lvl1pPr>
          </a:lstStyle>
          <a:p>
            <a:fld id="{948182C5-33DA-4D9D-AFE8-839AB78B956A}" type="slidenum">
              <a:rPr lang="en-US" altLang="en-US"/>
              <a:pPr/>
              <a:t>‹#›</a:t>
            </a:fld>
            <a:endParaRPr lang="en-US" altLang="en-US"/>
          </a:p>
        </p:txBody>
      </p:sp>
      <p:sp>
        <p:nvSpPr>
          <p:cNvPr id="1030" name="Rectangle 6"/>
          <p:cNvSpPr>
            <a:spLocks noChangeArrowheads="1"/>
          </p:cNvSpPr>
          <p:nvPr/>
        </p:nvSpPr>
        <p:spPr bwMode="auto">
          <a:xfrm>
            <a:off x="-1333500" y="1701800"/>
            <a:ext cx="1181100" cy="825500"/>
          </a:xfrm>
          <a:prstGeom prst="rect">
            <a:avLst/>
          </a:prstGeom>
          <a:noFill/>
          <a:ln w="101520">
            <a:solidFill>
              <a:srgbClr val="0000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Tree>
  </p:cSld>
  <p:clrMap bg1="lt1" tx1="dk1" bg2="lt2" tx2="dk2" accent1="accent1" accent2="accent2" accent3="accent3" accent4="accent4" accent5="accent5" accent6="accent6" hlink="hlink" folHlink="folHlink"/>
  <p:sldLayoutIdLst>
    <p:sldLayoutId id="2147483653" r:id="rId1"/>
    <p:sldLayoutId id="2147483654" r:id="rId2"/>
    <p:sldLayoutId id="2147483655" r:id="rId3"/>
    <p:sldLayoutId id="2147483656" r:id="rId4"/>
    <p:sldLayoutId id="2147483657" r:id="rId5"/>
    <p:sldLayoutId id="2147483658" r:id="rId6"/>
    <p:sldLayoutId id="2147483659" r:id="rId7"/>
    <p:sldLayoutId id="2147483660" r:id="rId8"/>
    <p:sldLayoutId id="2147483661" r:id="rId9"/>
    <p:sldLayoutId id="2147483662" r:id="rId10"/>
    <p:sldLayoutId id="2147483663" r:id="rId11"/>
  </p:sldLayoutIdLst>
  <p:txStyles>
    <p:titleStyle>
      <a:lvl1pPr algn="ctr" defTabSz="457200" rtl="0" fontAlgn="base">
        <a:spcBef>
          <a:spcPct val="0"/>
        </a:spcBef>
        <a:spcAft>
          <a:spcPct val="0"/>
        </a:spcAft>
        <a:buClr>
          <a:srgbClr val="000000"/>
        </a:buClr>
        <a:buSzPct val="100000"/>
        <a:buFont typeface="Times New Roman" panose="02020603050405020304" pitchFamily="18" charset="0"/>
        <a:defRPr sz="4400" kern="1200">
          <a:solidFill>
            <a:srgbClr val="000000"/>
          </a:solidFill>
          <a:effectLst>
            <a:outerShdw blurRad="38100" dist="38100" dir="2700000" algn="tl">
              <a:srgbClr val="FFFFFF"/>
            </a:outerShdw>
          </a:effectLst>
          <a:latin typeface="+mj-lt"/>
          <a:ea typeface="+mj-ea"/>
          <a:cs typeface="+mj-cs"/>
        </a:defRPr>
      </a:lvl1pPr>
      <a:lvl2pPr marL="742950" indent="-28575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effectLst>
            <a:outerShdw blurRad="38100" dist="38100" dir="2700000" algn="tl">
              <a:srgbClr val="FFFFFF"/>
            </a:outerShdw>
          </a:effectLst>
          <a:latin typeface="Arial" panose="020B0604020202020204" pitchFamily="34" charset="0"/>
          <a:cs typeface="Arial Unicode MS" panose="020B0604020202020204" pitchFamily="34" charset="-128"/>
        </a:defRPr>
      </a:lvl2pPr>
      <a:lvl3pPr marL="11430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effectLst>
            <a:outerShdw blurRad="38100" dist="38100" dir="2700000" algn="tl">
              <a:srgbClr val="FFFFFF"/>
            </a:outerShdw>
          </a:effectLst>
          <a:latin typeface="Arial" panose="020B0604020202020204" pitchFamily="34" charset="0"/>
          <a:cs typeface="Arial Unicode MS" panose="020B0604020202020204" pitchFamily="34" charset="-128"/>
        </a:defRPr>
      </a:lvl3pPr>
      <a:lvl4pPr marL="16002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effectLst>
            <a:outerShdw blurRad="38100" dist="38100" dir="2700000" algn="tl">
              <a:srgbClr val="FFFFFF"/>
            </a:outerShdw>
          </a:effectLst>
          <a:latin typeface="Arial" panose="020B0604020202020204" pitchFamily="34" charset="0"/>
          <a:cs typeface="Arial Unicode MS" panose="020B0604020202020204" pitchFamily="34" charset="-128"/>
        </a:defRPr>
      </a:lvl4pPr>
      <a:lvl5pPr marL="20574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effectLst>
            <a:outerShdw blurRad="38100" dist="38100" dir="2700000" algn="tl">
              <a:srgbClr val="FFFFFF"/>
            </a:outerShdw>
          </a:effectLst>
          <a:latin typeface="Arial" panose="020B0604020202020204" pitchFamily="34" charset="0"/>
          <a:cs typeface="Arial Unicode MS" panose="020B0604020202020204" pitchFamily="34" charset="-128"/>
        </a:defRPr>
      </a:lvl5pPr>
      <a:lvl6pPr marL="25146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effectLst>
            <a:outerShdw blurRad="38100" dist="38100" dir="2700000" algn="tl">
              <a:srgbClr val="FFFFFF"/>
            </a:outerShdw>
          </a:effectLst>
          <a:latin typeface="Arial" panose="020B0604020202020204" pitchFamily="34" charset="0"/>
          <a:cs typeface="Arial Unicode MS" panose="020B0604020202020204" pitchFamily="34" charset="-128"/>
        </a:defRPr>
      </a:lvl6pPr>
      <a:lvl7pPr marL="29718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effectLst>
            <a:outerShdw blurRad="38100" dist="38100" dir="2700000" algn="tl">
              <a:srgbClr val="FFFFFF"/>
            </a:outerShdw>
          </a:effectLst>
          <a:latin typeface="Arial" panose="020B0604020202020204" pitchFamily="34" charset="0"/>
          <a:cs typeface="Arial Unicode MS" panose="020B0604020202020204" pitchFamily="34" charset="-128"/>
        </a:defRPr>
      </a:lvl7pPr>
      <a:lvl8pPr marL="34290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effectLst>
            <a:outerShdw blurRad="38100" dist="38100" dir="2700000" algn="tl">
              <a:srgbClr val="FFFFFF"/>
            </a:outerShdw>
          </a:effectLst>
          <a:latin typeface="Arial" panose="020B0604020202020204" pitchFamily="34" charset="0"/>
          <a:cs typeface="Arial Unicode MS" panose="020B0604020202020204" pitchFamily="34" charset="-128"/>
        </a:defRPr>
      </a:lvl8pPr>
      <a:lvl9pPr marL="38862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effectLst>
            <a:outerShdw blurRad="38100" dist="38100" dir="2700000" algn="tl">
              <a:srgbClr val="FFFFFF"/>
            </a:outerShdw>
          </a:effectLst>
          <a:latin typeface="Arial" panose="020B0604020202020204" pitchFamily="34" charset="0"/>
          <a:cs typeface="Arial Unicode MS" panose="020B0604020202020204" pitchFamily="34" charset="-128"/>
        </a:defRPr>
      </a:lvl9pPr>
    </p:titleStyle>
    <p:bodyStyle>
      <a:lvl1pPr marL="342900" indent="-342900" algn="l" defTabSz="457200" rtl="0" fontAlgn="base">
        <a:spcBef>
          <a:spcPts val="800"/>
        </a:spcBef>
        <a:spcAft>
          <a:spcPct val="0"/>
        </a:spcAft>
        <a:buClr>
          <a:srgbClr val="000000"/>
        </a:buClr>
        <a:buSzPct val="100000"/>
        <a:buFont typeface="Times New Roman" panose="02020603050405020304" pitchFamily="18" charset="0"/>
        <a:defRPr sz="3200" kern="1200">
          <a:solidFill>
            <a:srgbClr val="000000"/>
          </a:solidFill>
          <a:effectLst>
            <a:outerShdw blurRad="38100" dist="38100" dir="2700000" algn="tl">
              <a:srgbClr val="FFFFFF"/>
            </a:outerShdw>
          </a:effectLst>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anose="02020603050405020304" pitchFamily="18" charset="0"/>
        <a:defRPr sz="2800" kern="1200">
          <a:solidFill>
            <a:srgbClr val="000000"/>
          </a:solidFill>
          <a:effectLst>
            <a:outerShdw blurRad="38100" dist="38100" dir="2700000" algn="tl">
              <a:srgbClr val="FFFFFF"/>
            </a:outerShdw>
          </a:effectLst>
          <a:latin typeface="+mn-lt"/>
          <a:ea typeface="+mn-ea"/>
          <a:cs typeface="+mn-cs"/>
        </a:defRPr>
      </a:lvl2pPr>
      <a:lvl3pPr marL="1143000" indent="-228600" algn="l" defTabSz="457200" rtl="0" fontAlgn="base">
        <a:spcBef>
          <a:spcPts val="600"/>
        </a:spcBef>
        <a:spcAft>
          <a:spcPct val="0"/>
        </a:spcAft>
        <a:buClr>
          <a:srgbClr val="000000"/>
        </a:buClr>
        <a:buSzPct val="100000"/>
        <a:buFont typeface="Times New Roman" panose="02020603050405020304" pitchFamily="18" charset="0"/>
        <a:defRPr sz="2400" kern="1200">
          <a:solidFill>
            <a:srgbClr val="000000"/>
          </a:solidFill>
          <a:effectLst>
            <a:outerShdw blurRad="38100" dist="38100" dir="2700000" algn="tl">
              <a:srgbClr val="FFFFFF"/>
            </a:outerShdw>
          </a:effectLst>
          <a:latin typeface="+mn-lt"/>
          <a:ea typeface="+mn-ea"/>
          <a:cs typeface="+mn-cs"/>
        </a:defRPr>
      </a:lvl3pPr>
      <a:lvl4pPr marL="1600200" indent="-228600" algn="l" defTabSz="457200" rtl="0" fontAlgn="base">
        <a:spcBef>
          <a:spcPts val="500"/>
        </a:spcBef>
        <a:spcAft>
          <a:spcPct val="0"/>
        </a:spcAft>
        <a:buClr>
          <a:srgbClr val="000000"/>
        </a:buClr>
        <a:buSzPct val="100000"/>
        <a:buFont typeface="Times New Roman" panose="02020603050405020304" pitchFamily="18" charset="0"/>
        <a:defRPr sz="2000" kern="1200">
          <a:solidFill>
            <a:srgbClr val="000000"/>
          </a:solidFill>
          <a:effectLst>
            <a:outerShdw blurRad="38100" dist="38100" dir="2700000" algn="tl">
              <a:srgbClr val="FFFFFF"/>
            </a:outerShdw>
          </a:effectLst>
          <a:latin typeface="+mn-lt"/>
          <a:ea typeface="+mn-ea"/>
          <a:cs typeface="+mn-cs"/>
        </a:defRPr>
      </a:lvl4pPr>
      <a:lvl5pPr marL="2057400" indent="-228600" algn="l" defTabSz="457200" rtl="0" fontAlgn="base">
        <a:spcBef>
          <a:spcPts val="500"/>
        </a:spcBef>
        <a:spcAft>
          <a:spcPct val="0"/>
        </a:spcAft>
        <a:buClr>
          <a:srgbClr val="000000"/>
        </a:buClr>
        <a:buSzPct val="100000"/>
        <a:buFont typeface="Times New Roman" panose="02020603050405020304" pitchFamily="18" charset="0"/>
        <a:defRPr sz="2000" kern="1200">
          <a:solidFill>
            <a:srgbClr val="000000"/>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2.xml><?xml version="1.0" encoding="utf-8"?>
<p:sldMaster xmlns:a="http://schemas.openxmlformats.org/drawingml/2006/main" xmlns:r="http://schemas.openxmlformats.org/officeDocument/2006/relationships" xmlns:p="http://schemas.openxmlformats.org/presentationml/2006/main">
  <p:cSld>
    <p:bg>
      <p:bgPr>
        <a:solidFill>
          <a:srgbClr val="000000"/>
        </a:solidFill>
        <a:effectLst/>
      </p:bgPr>
    </p:bg>
    <p:spTree>
      <p:nvGrpSpPr>
        <p:cNvPr id="1" name=""/>
        <p:cNvGrpSpPr/>
        <p:nvPr/>
      </p:nvGrpSpPr>
      <p:grpSpPr>
        <a:xfrm>
          <a:off x="0" y="0"/>
          <a:ext cx="0" cy="0"/>
          <a:chOff x="0" y="0"/>
          <a:chExt cx="0" cy="0"/>
        </a:xfrm>
      </p:grpSpPr>
      <p:sp>
        <p:nvSpPr>
          <p:cNvPr id="2049" name="Rectangle 1"/>
          <p:cNvSpPr>
            <a:spLocks noGrp="1" noChangeArrowheads="1"/>
          </p:cNvSpPr>
          <p:nvPr>
            <p:ph type="title"/>
          </p:nvPr>
        </p:nvSpPr>
        <p:spPr bwMode="auto">
          <a:xfrm>
            <a:off x="1828800" y="1522413"/>
            <a:ext cx="6092825" cy="18764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b" anchorCtr="0" compatLnSpc="1">
            <a:prstTxWarp prst="textNoShape">
              <a:avLst/>
            </a:prstTxWarp>
          </a:bodyPr>
          <a:lstStyle/>
          <a:p>
            <a:pPr lvl="0"/>
            <a:r>
              <a:rPr lang="en-GB" altLang="en-US" smtClean="0"/>
              <a:t>Click to edit the title text format</a:t>
            </a:r>
          </a:p>
        </p:txBody>
      </p:sp>
      <p:sp>
        <p:nvSpPr>
          <p:cNvPr id="2050" name="Rectangle 2"/>
          <p:cNvSpPr>
            <a:spLocks noGrp="1" noChangeArrowheads="1"/>
          </p:cNvSpPr>
          <p:nvPr>
            <p:ph type="dt"/>
          </p:nvPr>
        </p:nvSpPr>
        <p:spPr bwMode="auto">
          <a:xfrm>
            <a:off x="6858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SzPct val="45000"/>
              <a:buFontTx/>
              <a:buNone/>
              <a:tabLst>
                <a:tab pos="723900" algn="l"/>
                <a:tab pos="1447800" algn="l"/>
              </a:tabLst>
              <a:defRPr sz="1400">
                <a:solidFill>
                  <a:srgbClr val="FFFFFF"/>
                </a:solidFill>
                <a:latin typeface="Times New Roman" panose="02020603050405020304" pitchFamily="18" charset="0"/>
              </a:defRPr>
            </a:lvl1pPr>
          </a:lstStyle>
          <a:p>
            <a:endParaRPr lang="en-US" altLang="en-US"/>
          </a:p>
        </p:txBody>
      </p:sp>
      <p:sp>
        <p:nvSpPr>
          <p:cNvPr id="2051" name="Rectangle 3"/>
          <p:cNvSpPr>
            <a:spLocks noGrp="1" noChangeArrowheads="1"/>
          </p:cNvSpPr>
          <p:nvPr>
            <p:ph type="ftr"/>
          </p:nvPr>
        </p:nvSpPr>
        <p:spPr bwMode="auto">
          <a:xfrm>
            <a:off x="3124200" y="6248400"/>
            <a:ext cx="28924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SzPct val="45000"/>
              <a:buFontTx/>
              <a:buNone/>
              <a:tabLst>
                <a:tab pos="723900" algn="l"/>
                <a:tab pos="1447800" algn="l"/>
                <a:tab pos="2171700" algn="l"/>
              </a:tabLst>
              <a:defRPr sz="1400">
                <a:solidFill>
                  <a:srgbClr val="FFFFFF"/>
                </a:solidFill>
                <a:latin typeface="Times New Roman" panose="02020603050405020304" pitchFamily="18" charset="0"/>
              </a:defRPr>
            </a:lvl1pPr>
          </a:lstStyle>
          <a:p>
            <a:endParaRPr lang="en-US" altLang="en-US"/>
          </a:p>
        </p:txBody>
      </p:sp>
      <p:sp>
        <p:nvSpPr>
          <p:cNvPr id="2052" name="Rectangle 4"/>
          <p:cNvSpPr>
            <a:spLocks noGrp="1" noChangeArrowheads="1"/>
          </p:cNvSpPr>
          <p:nvPr>
            <p:ph type="sldNum"/>
          </p:nvPr>
        </p:nvSpPr>
        <p:spPr bwMode="auto">
          <a:xfrm>
            <a:off x="6553200" y="6248400"/>
            <a:ext cx="1901825" cy="454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SzPct val="45000"/>
              <a:buFontTx/>
              <a:buNone/>
              <a:tabLst>
                <a:tab pos="723900" algn="l"/>
                <a:tab pos="1447800" algn="l"/>
              </a:tabLst>
              <a:defRPr sz="1400">
                <a:solidFill>
                  <a:srgbClr val="FFFFFF"/>
                </a:solidFill>
                <a:latin typeface="Times New Roman" panose="02020603050405020304" pitchFamily="18" charset="0"/>
              </a:defRPr>
            </a:lvl1pPr>
          </a:lstStyle>
          <a:p>
            <a:fld id="{AEB9225B-2B00-4EB1-8276-D876759F1B42}" type="slidenum">
              <a:rPr lang="en-US" altLang="en-US"/>
              <a:pPr/>
              <a:t>‹#›</a:t>
            </a:fld>
            <a:endParaRPr lang="en-US" altLang="en-US"/>
          </a:p>
        </p:txBody>
      </p:sp>
      <p:sp>
        <p:nvSpPr>
          <p:cNvPr id="2053" name="Rectangle 5"/>
          <p:cNvSpPr>
            <a:spLocks noGrp="1" noChangeArrowheads="1"/>
          </p:cNvSpPr>
          <p:nvPr>
            <p:ph type="body" idx="1"/>
          </p:nvPr>
        </p:nvSpPr>
        <p:spPr bwMode="auto">
          <a:xfrm>
            <a:off x="457200" y="1604963"/>
            <a:ext cx="8226425" cy="45227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0" tIns="0" rIns="0" bIns="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Tree>
  </p:cSld>
  <p:clrMap bg1="lt1" tx1="dk1" bg2="lt2" tx2="dk2" accent1="accent1" accent2="accent2" accent3="accent3" accent4="accent4" accent5="accent5" accent6="accent6" hlink="hlink" folHlink="folHlink"/>
  <p:sldLayoutIdLst>
    <p:sldLayoutId id="2147483664" r:id="rId1"/>
    <p:sldLayoutId id="2147483665" r:id="rId2"/>
    <p:sldLayoutId id="2147483666" r:id="rId3"/>
    <p:sldLayoutId id="2147483667" r:id="rId4"/>
    <p:sldLayoutId id="2147483668" r:id="rId5"/>
    <p:sldLayoutId id="2147483669" r:id="rId6"/>
    <p:sldLayoutId id="2147483670" r:id="rId7"/>
    <p:sldLayoutId id="2147483671" r:id="rId8"/>
    <p:sldLayoutId id="2147483672" r:id="rId9"/>
    <p:sldLayoutId id="2147483673" r:id="rId10"/>
    <p:sldLayoutId id="2147483674" r:id="rId11"/>
    <p:sldLayoutId id="2147483708" r:id="rId12"/>
  </p:sldLayoutIdLst>
  <p:txStyles>
    <p:titleStyle>
      <a:lvl1pPr algn="ctr" defTabSz="457200" rtl="0" fontAlgn="base">
        <a:spcBef>
          <a:spcPct val="0"/>
        </a:spcBef>
        <a:spcAft>
          <a:spcPct val="0"/>
        </a:spcAft>
        <a:buClr>
          <a:srgbClr val="000000"/>
        </a:buClr>
        <a:buSzPct val="100000"/>
        <a:buFont typeface="Times New Roman" panose="02020603050405020304" pitchFamily="18" charset="0"/>
        <a:defRPr sz="4400" kern="1200">
          <a:solidFill>
            <a:srgbClr val="000000"/>
          </a:solidFill>
          <a:effectLst>
            <a:outerShdw blurRad="38100" dist="38100" dir="2700000" algn="tl">
              <a:srgbClr val="FFFFFF"/>
            </a:outerShdw>
          </a:effectLst>
          <a:latin typeface="+mj-lt"/>
          <a:ea typeface="+mj-ea"/>
          <a:cs typeface="+mj-cs"/>
        </a:defRPr>
      </a:lvl1pPr>
      <a:lvl2pPr marL="742950" indent="-28575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effectLst>
            <a:outerShdw blurRad="38100" dist="38100" dir="2700000" algn="tl">
              <a:srgbClr val="FFFFFF"/>
            </a:outerShdw>
          </a:effectLst>
          <a:latin typeface="Arial" panose="020B0604020202020204" pitchFamily="34" charset="0"/>
          <a:cs typeface="Arial Unicode MS" panose="020B0604020202020204" pitchFamily="34" charset="-128"/>
        </a:defRPr>
      </a:lvl2pPr>
      <a:lvl3pPr marL="11430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effectLst>
            <a:outerShdw blurRad="38100" dist="38100" dir="2700000" algn="tl">
              <a:srgbClr val="FFFFFF"/>
            </a:outerShdw>
          </a:effectLst>
          <a:latin typeface="Arial" panose="020B0604020202020204" pitchFamily="34" charset="0"/>
          <a:cs typeface="Arial Unicode MS" panose="020B0604020202020204" pitchFamily="34" charset="-128"/>
        </a:defRPr>
      </a:lvl3pPr>
      <a:lvl4pPr marL="16002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effectLst>
            <a:outerShdw blurRad="38100" dist="38100" dir="2700000" algn="tl">
              <a:srgbClr val="FFFFFF"/>
            </a:outerShdw>
          </a:effectLst>
          <a:latin typeface="Arial" panose="020B0604020202020204" pitchFamily="34" charset="0"/>
          <a:cs typeface="Arial Unicode MS" panose="020B0604020202020204" pitchFamily="34" charset="-128"/>
        </a:defRPr>
      </a:lvl4pPr>
      <a:lvl5pPr marL="20574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effectLst>
            <a:outerShdw blurRad="38100" dist="38100" dir="2700000" algn="tl">
              <a:srgbClr val="FFFFFF"/>
            </a:outerShdw>
          </a:effectLst>
          <a:latin typeface="Arial" panose="020B0604020202020204" pitchFamily="34" charset="0"/>
          <a:cs typeface="Arial Unicode MS" panose="020B0604020202020204" pitchFamily="34" charset="-128"/>
        </a:defRPr>
      </a:lvl5pPr>
      <a:lvl6pPr marL="25146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effectLst>
            <a:outerShdw blurRad="38100" dist="38100" dir="2700000" algn="tl">
              <a:srgbClr val="FFFFFF"/>
            </a:outerShdw>
          </a:effectLst>
          <a:latin typeface="Arial" panose="020B0604020202020204" pitchFamily="34" charset="0"/>
          <a:cs typeface="Arial Unicode MS" panose="020B0604020202020204" pitchFamily="34" charset="-128"/>
        </a:defRPr>
      </a:lvl6pPr>
      <a:lvl7pPr marL="29718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effectLst>
            <a:outerShdw blurRad="38100" dist="38100" dir="2700000" algn="tl">
              <a:srgbClr val="FFFFFF"/>
            </a:outerShdw>
          </a:effectLst>
          <a:latin typeface="Arial" panose="020B0604020202020204" pitchFamily="34" charset="0"/>
          <a:cs typeface="Arial Unicode MS" panose="020B0604020202020204" pitchFamily="34" charset="-128"/>
        </a:defRPr>
      </a:lvl7pPr>
      <a:lvl8pPr marL="34290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effectLst>
            <a:outerShdw blurRad="38100" dist="38100" dir="2700000" algn="tl">
              <a:srgbClr val="FFFFFF"/>
            </a:outerShdw>
          </a:effectLst>
          <a:latin typeface="Arial" panose="020B0604020202020204" pitchFamily="34" charset="0"/>
          <a:cs typeface="Arial Unicode MS" panose="020B0604020202020204" pitchFamily="34" charset="-128"/>
        </a:defRPr>
      </a:lvl8pPr>
      <a:lvl9pPr marL="38862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effectLst>
            <a:outerShdw blurRad="38100" dist="38100" dir="2700000" algn="tl">
              <a:srgbClr val="FFFFFF"/>
            </a:outerShdw>
          </a:effectLst>
          <a:latin typeface="Arial" panose="020B0604020202020204" pitchFamily="34" charset="0"/>
          <a:cs typeface="Arial Unicode MS" panose="020B0604020202020204" pitchFamily="34" charset="-128"/>
        </a:defRPr>
      </a:lvl9pPr>
    </p:titleStyle>
    <p:bodyStyle>
      <a:lvl1pPr marL="342900" indent="-342900" algn="l" defTabSz="457200" rtl="0" fontAlgn="base">
        <a:spcBef>
          <a:spcPts val="800"/>
        </a:spcBef>
        <a:spcAft>
          <a:spcPct val="0"/>
        </a:spcAft>
        <a:buClr>
          <a:srgbClr val="000000"/>
        </a:buClr>
        <a:buSzPct val="100000"/>
        <a:buFont typeface="Times New Roman" panose="02020603050405020304" pitchFamily="18" charset="0"/>
        <a:defRPr sz="3200" kern="1200">
          <a:solidFill>
            <a:srgbClr val="000000"/>
          </a:solidFill>
          <a:effectLst>
            <a:outerShdw blurRad="38100" dist="38100" dir="2700000" algn="tl">
              <a:srgbClr val="FFFFFF"/>
            </a:outerShdw>
          </a:effectLst>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anose="02020603050405020304" pitchFamily="18" charset="0"/>
        <a:defRPr sz="2800" kern="1200">
          <a:solidFill>
            <a:srgbClr val="000000"/>
          </a:solidFill>
          <a:effectLst>
            <a:outerShdw blurRad="38100" dist="38100" dir="2700000" algn="tl">
              <a:srgbClr val="FFFFFF"/>
            </a:outerShdw>
          </a:effectLst>
          <a:latin typeface="+mn-lt"/>
          <a:ea typeface="+mn-ea"/>
          <a:cs typeface="+mn-cs"/>
        </a:defRPr>
      </a:lvl2pPr>
      <a:lvl3pPr marL="1143000" indent="-228600" algn="l" defTabSz="457200" rtl="0" fontAlgn="base">
        <a:spcBef>
          <a:spcPts val="600"/>
        </a:spcBef>
        <a:spcAft>
          <a:spcPct val="0"/>
        </a:spcAft>
        <a:buClr>
          <a:srgbClr val="000000"/>
        </a:buClr>
        <a:buSzPct val="100000"/>
        <a:buFont typeface="Times New Roman" panose="02020603050405020304" pitchFamily="18" charset="0"/>
        <a:defRPr sz="2400" kern="1200">
          <a:solidFill>
            <a:srgbClr val="000000"/>
          </a:solidFill>
          <a:effectLst>
            <a:outerShdw blurRad="38100" dist="38100" dir="2700000" algn="tl">
              <a:srgbClr val="FFFFFF"/>
            </a:outerShdw>
          </a:effectLst>
          <a:latin typeface="+mn-lt"/>
          <a:ea typeface="+mn-ea"/>
          <a:cs typeface="+mn-cs"/>
        </a:defRPr>
      </a:lvl3pPr>
      <a:lvl4pPr marL="1600200" indent="-228600" algn="l" defTabSz="457200" rtl="0" fontAlgn="base">
        <a:spcBef>
          <a:spcPts val="500"/>
        </a:spcBef>
        <a:spcAft>
          <a:spcPct val="0"/>
        </a:spcAft>
        <a:buClr>
          <a:srgbClr val="000000"/>
        </a:buClr>
        <a:buSzPct val="100000"/>
        <a:buFont typeface="Times New Roman" panose="02020603050405020304" pitchFamily="18" charset="0"/>
        <a:defRPr sz="2000" kern="1200">
          <a:solidFill>
            <a:srgbClr val="000000"/>
          </a:solidFill>
          <a:effectLst>
            <a:outerShdw blurRad="38100" dist="38100" dir="2700000" algn="tl">
              <a:srgbClr val="FFFFFF"/>
            </a:outerShdw>
          </a:effectLst>
          <a:latin typeface="+mn-lt"/>
          <a:ea typeface="+mn-ea"/>
          <a:cs typeface="+mn-cs"/>
        </a:defRPr>
      </a:lvl4pPr>
      <a:lvl5pPr marL="2057400" indent="-228600" algn="l" defTabSz="457200" rtl="0" fontAlgn="base">
        <a:spcBef>
          <a:spcPts val="500"/>
        </a:spcBef>
        <a:spcAft>
          <a:spcPct val="0"/>
        </a:spcAft>
        <a:buClr>
          <a:srgbClr val="000000"/>
        </a:buClr>
        <a:buSzPct val="100000"/>
        <a:buFont typeface="Times New Roman" panose="02020603050405020304" pitchFamily="18" charset="0"/>
        <a:defRPr sz="2000" kern="1200">
          <a:solidFill>
            <a:srgbClr val="000000"/>
          </a:solidFill>
          <a:effectLst>
            <a:outerShdw blurRad="38100" dist="38100" dir="2700000" algn="tl">
              <a:srgbClr val="FFFFFF"/>
            </a:outerShdw>
          </a:effectLst>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3.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FC7BC3BA-4C13-47B4-BA69-1D7C2B572471}" type="datetimeFigureOut">
              <a:rPr lang="en-US"/>
              <a:pPr/>
              <a:t>8/23/2016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62122F30-E641-47A2-8280-76C1514254CB}"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75" r:id="rId1"/>
    <p:sldLayoutId id="2147483676" r:id="rId2"/>
    <p:sldLayoutId id="2147483677" r:id="rId3"/>
    <p:sldLayoutId id="2147483678" r:id="rId4"/>
    <p:sldLayoutId id="2147483679" r:id="rId5"/>
    <p:sldLayoutId id="2147483680" r:id="rId6"/>
    <p:sldLayoutId id="2147483681" r:id="rId7"/>
    <p:sldLayoutId id="2147483682" r:id="rId8"/>
    <p:sldLayoutId id="2147483683" r:id="rId9"/>
    <p:sldLayoutId id="2147483684" r:id="rId10"/>
    <p:sldLayoutId id="2147483685"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4.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Title Placeholder 1"/>
          <p:cNvSpPr>
            <a:spLocks noGrp="1"/>
          </p:cNvSpPr>
          <p:nvPr>
            <p:ph type="title"/>
          </p:nvPr>
        </p:nvSpPr>
        <p:spPr>
          <a:xfrm>
            <a:off x="628650" y="365125"/>
            <a:ext cx="7886700" cy="1325563"/>
          </a:xfrm>
          <a:prstGeom prst="rect">
            <a:avLst/>
          </a:prstGeom>
        </p:spPr>
        <p:txBody>
          <a:bodyPr vert="horz" lIns="91440" tIns="45720" rIns="91440" bIns="45720" rtlCol="0" anchor="ctr">
            <a:normAutofit/>
          </a:bodyPr>
          <a:lstStyle/>
          <a:p>
            <a:r>
              <a:rPr lang="en-US" smtClean="0"/>
              <a:t>Click to edit Master title style</a:t>
            </a:r>
            <a:endParaRPr lang="en-US"/>
          </a:p>
        </p:txBody>
      </p:sp>
      <p:sp>
        <p:nvSpPr>
          <p:cNvPr id="3" name="Text Placeholder 2"/>
          <p:cNvSpPr>
            <a:spLocks noGrp="1"/>
          </p:cNvSpPr>
          <p:nvPr>
            <p:ph type="body" idx="1"/>
          </p:nvPr>
        </p:nvSpPr>
        <p:spPr>
          <a:xfrm>
            <a:off x="628650" y="1825625"/>
            <a:ext cx="7886700" cy="4351338"/>
          </a:xfrm>
          <a:prstGeom prst="rect">
            <a:avLst/>
          </a:prstGeom>
        </p:spPr>
        <p:txBody>
          <a:bodyPr vert="horz" lIns="91440" tIns="45720" rIns="91440" bIns="45720" rtlCol="0">
            <a:normAutofit/>
          </a:bodyPr>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4" name="Date Placeholder 3"/>
          <p:cNvSpPr>
            <a:spLocks noGrp="1"/>
          </p:cNvSpPr>
          <p:nvPr>
            <p:ph type="dt" sz="half" idx="2"/>
          </p:nvPr>
        </p:nvSpPr>
        <p:spPr>
          <a:xfrm>
            <a:off x="628650" y="6356350"/>
            <a:ext cx="2057400" cy="365125"/>
          </a:xfrm>
          <a:prstGeom prst="rect">
            <a:avLst/>
          </a:prstGeom>
        </p:spPr>
        <p:txBody>
          <a:bodyPr vert="horz" lIns="91440" tIns="45720" rIns="91440" bIns="45720" rtlCol="0" anchor="ctr"/>
          <a:lstStyle>
            <a:lvl1pPr algn="l">
              <a:defRPr sz="1200">
                <a:solidFill>
                  <a:schemeClr val="tx1">
                    <a:tint val="75000"/>
                  </a:schemeClr>
                </a:solidFill>
              </a:defRPr>
            </a:lvl1pPr>
          </a:lstStyle>
          <a:p>
            <a:fld id="{E438AD22-122A-4EE7-8723-6C88D5035428}" type="datetimeFigureOut">
              <a:rPr lang="en-US"/>
              <a:pPr/>
              <a:t>8/23/2016</a:t>
            </a:fld>
            <a:endParaRPr lang="en-US"/>
          </a:p>
        </p:txBody>
      </p:sp>
      <p:sp>
        <p:nvSpPr>
          <p:cNvPr id="5" name="Footer Placeholder 4"/>
          <p:cNvSpPr>
            <a:spLocks noGrp="1"/>
          </p:cNvSpPr>
          <p:nvPr>
            <p:ph type="ftr" sz="quarter" idx="3"/>
          </p:nvPr>
        </p:nvSpPr>
        <p:spPr>
          <a:xfrm>
            <a:off x="3028950" y="6356350"/>
            <a:ext cx="3086100" cy="365125"/>
          </a:xfrm>
          <a:prstGeom prst="rect">
            <a:avLst/>
          </a:prstGeom>
        </p:spPr>
        <p:txBody>
          <a:bodyPr vert="horz" lIns="91440" tIns="45720" rIns="91440" bIns="45720" rtlCol="0" anchor="ctr"/>
          <a:lstStyle>
            <a:lvl1pPr algn="ctr">
              <a:defRPr sz="1200">
                <a:solidFill>
                  <a:schemeClr val="tx1">
                    <a:tint val="75000"/>
                  </a:schemeClr>
                </a:solidFill>
              </a:defRPr>
            </a:lvl1pPr>
          </a:lstStyle>
          <a:p>
            <a:endParaRPr lang="en-US"/>
          </a:p>
        </p:txBody>
      </p:sp>
      <p:sp>
        <p:nvSpPr>
          <p:cNvPr id="6" name="Slide Number Placeholder 5"/>
          <p:cNvSpPr>
            <a:spLocks noGrp="1"/>
          </p:cNvSpPr>
          <p:nvPr>
            <p:ph type="sldNum" sz="quarter" idx="4"/>
          </p:nvPr>
        </p:nvSpPr>
        <p:spPr>
          <a:xfrm>
            <a:off x="6457950" y="6356350"/>
            <a:ext cx="2057400" cy="365125"/>
          </a:xfrm>
          <a:prstGeom prst="rect">
            <a:avLst/>
          </a:prstGeom>
        </p:spPr>
        <p:txBody>
          <a:bodyPr vert="horz" lIns="91440" tIns="45720" rIns="91440" bIns="45720" rtlCol="0" anchor="ctr"/>
          <a:lstStyle>
            <a:lvl1pPr algn="r">
              <a:defRPr sz="1200">
                <a:solidFill>
                  <a:schemeClr val="tx1">
                    <a:tint val="75000"/>
                  </a:schemeClr>
                </a:solidFill>
              </a:defRPr>
            </a:lvl1pPr>
          </a:lstStyle>
          <a:p>
            <a:fld id="{89CFCDD2-918A-4452-BEEC-BBE205F62CF0}" type="slidenum">
              <a:rPr lang="en-US"/>
              <a:pPr/>
              <a:t>‹#›</a:t>
            </a:fld>
            <a:endParaRPr lang="en-US"/>
          </a:p>
        </p:txBody>
      </p:sp>
    </p:spTree>
  </p:cSld>
  <p:clrMap bg1="lt1" tx1="dk1" bg2="lt2" tx2="dk2" accent1="accent1" accent2="accent2" accent3="accent3" accent4="accent4" accent5="accent5" accent6="accent6" hlink="hlink" folHlink="folHlink"/>
  <p:sldLayoutIdLst>
    <p:sldLayoutId id="2147483686" r:id="rId1"/>
    <p:sldLayoutId id="2147483687" r:id="rId2"/>
    <p:sldLayoutId id="2147483688" r:id="rId3"/>
    <p:sldLayoutId id="2147483689" r:id="rId4"/>
    <p:sldLayoutId id="2147483690" r:id="rId5"/>
    <p:sldLayoutId id="2147483691" r:id="rId6"/>
    <p:sldLayoutId id="2147483692" r:id="rId7"/>
    <p:sldLayoutId id="2147483693" r:id="rId8"/>
    <p:sldLayoutId id="2147483694" r:id="rId9"/>
    <p:sldLayoutId id="2147483695" r:id="rId10"/>
    <p:sldLayoutId id="2147483696" r:id="rId11"/>
  </p:sldLayoutIdLst>
  <p:hf sldNum="0" hdr="0" ftr="0"/>
  <p:txStyles>
    <p:titleStyle>
      <a:lvl1pPr algn="l" defTabSz="914400" rtl="0" eaLnBrk="1" latinLnBrk="0" hangingPunct="1">
        <a:lnSpc>
          <a:spcPct val="90000"/>
        </a:lnSpc>
        <a:spcBef>
          <a:spcPct val="0"/>
        </a:spcBef>
        <a:buNone/>
        <a:defRPr sz="4400" kern="1200">
          <a:solidFill>
            <a:schemeClr val="tx1"/>
          </a:solidFill>
          <a:latin typeface="+mj-lt"/>
          <a:ea typeface="+mj-ea"/>
          <a:cs typeface="+mj-cs"/>
        </a:defRPr>
      </a:lvl1pPr>
    </p:titleStyle>
    <p:bodyStyle>
      <a:lvl1pPr marL="228600" indent="-228600" algn="l" defTabSz="914400" rtl="0" eaLnBrk="1" latinLnBrk="0" hangingPunct="1">
        <a:lnSpc>
          <a:spcPct val="90000"/>
        </a:lnSpc>
        <a:spcBef>
          <a:spcPts val="1000"/>
        </a:spcBef>
        <a:buFont typeface="Arial" panose="020B0604020202020204" pitchFamily="34" charset="0"/>
        <a:buChar char="•"/>
        <a:defRPr sz="2800" kern="1200">
          <a:solidFill>
            <a:schemeClr val="tx1"/>
          </a:solidFill>
          <a:latin typeface="+mn-lt"/>
          <a:ea typeface="+mn-ea"/>
          <a:cs typeface="+mn-cs"/>
        </a:defRPr>
      </a:lvl1pPr>
      <a:lvl2pPr marL="685800" indent="-228600" algn="l" defTabSz="914400" rtl="0" eaLnBrk="1" latinLnBrk="0" hangingPunct="1">
        <a:lnSpc>
          <a:spcPct val="90000"/>
        </a:lnSpc>
        <a:spcBef>
          <a:spcPts val="500"/>
        </a:spcBef>
        <a:buFont typeface="Arial" panose="020B0604020202020204" pitchFamily="34" charset="0"/>
        <a:buChar char="•"/>
        <a:defRPr sz="2400" kern="1200">
          <a:solidFill>
            <a:schemeClr val="tx1"/>
          </a:solidFill>
          <a:latin typeface="+mn-lt"/>
          <a:ea typeface="+mn-ea"/>
          <a:cs typeface="+mn-cs"/>
        </a:defRPr>
      </a:lvl2pPr>
      <a:lvl3pPr marL="1143000" indent="-228600" algn="l" defTabSz="914400" rtl="0" eaLnBrk="1" latinLnBrk="0" hangingPunct="1">
        <a:lnSpc>
          <a:spcPct val="90000"/>
        </a:lnSpc>
        <a:spcBef>
          <a:spcPts val="500"/>
        </a:spcBef>
        <a:buFont typeface="Arial" panose="020B0604020202020204" pitchFamily="34" charset="0"/>
        <a:buChar char="•"/>
        <a:defRPr sz="2000" kern="1200">
          <a:solidFill>
            <a:schemeClr val="tx1"/>
          </a:solidFill>
          <a:latin typeface="+mn-lt"/>
          <a:ea typeface="+mn-ea"/>
          <a:cs typeface="+mn-cs"/>
        </a:defRPr>
      </a:lvl3pPr>
      <a:lvl4pPr marL="1600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4pPr>
      <a:lvl5pPr marL="20574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Masters/slideMaster5.xml><?xml version="1.0" encoding="utf-8"?>
<p:sldMaster xmlns:a="http://schemas.openxmlformats.org/drawingml/2006/main" xmlns:r="http://schemas.openxmlformats.org/officeDocument/2006/relationships" xmlns:p="http://schemas.openxmlformats.org/presentationml/2006/main">
  <p:cSld>
    <p:bg>
      <p:bgPr>
        <a:solidFill>
          <a:srgbClr val="FFFFFF"/>
        </a:solidFill>
        <a:effectLst/>
      </p:bgPr>
    </p:bg>
    <p:spTree>
      <p:nvGrpSpPr>
        <p:cNvPr id="1" name=""/>
        <p:cNvGrpSpPr/>
        <p:nvPr/>
      </p:nvGrpSpPr>
      <p:grpSpPr>
        <a:xfrm>
          <a:off x="0" y="0"/>
          <a:ext cx="0" cy="0"/>
          <a:chOff x="0" y="0"/>
          <a:chExt cx="0" cy="0"/>
        </a:xfrm>
      </p:grpSpPr>
      <p:sp>
        <p:nvSpPr>
          <p:cNvPr id="5121" name="Rectangle 1"/>
          <p:cNvSpPr>
            <a:spLocks noGrp="1" noChangeArrowheads="1"/>
          </p:cNvSpPr>
          <p:nvPr>
            <p:ph type="title"/>
          </p:nvPr>
        </p:nvSpPr>
        <p:spPr bwMode="auto">
          <a:xfrm>
            <a:off x="457200" y="274638"/>
            <a:ext cx="8226425" cy="1139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ctr" anchorCtr="0" compatLnSpc="1">
            <a:prstTxWarp prst="textNoShape">
              <a:avLst/>
            </a:prstTxWarp>
          </a:bodyPr>
          <a:lstStyle/>
          <a:p>
            <a:pPr lvl="0"/>
            <a:r>
              <a:rPr lang="en-GB" altLang="en-US" smtClean="0"/>
              <a:t>Click to edit the title text format</a:t>
            </a:r>
          </a:p>
        </p:txBody>
      </p:sp>
      <p:sp>
        <p:nvSpPr>
          <p:cNvPr id="5122" name="Rectangle 2"/>
          <p:cNvSpPr>
            <a:spLocks noGrp="1" noChangeArrowheads="1"/>
          </p:cNvSpPr>
          <p:nvPr>
            <p:ph type="body" idx="1"/>
          </p:nvPr>
        </p:nvSpPr>
        <p:spPr bwMode="auto">
          <a:xfrm>
            <a:off x="457200" y="1600200"/>
            <a:ext cx="8226425" cy="45227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p>
            <a:pPr lvl="0"/>
            <a:r>
              <a:rPr lang="en-GB" altLang="en-US" smtClean="0"/>
              <a:t>Click to edit the outline text format</a:t>
            </a:r>
          </a:p>
          <a:p>
            <a:pPr lvl="1"/>
            <a:r>
              <a:rPr lang="en-GB" altLang="en-US" smtClean="0"/>
              <a:t>Second Outline Level</a:t>
            </a:r>
          </a:p>
          <a:p>
            <a:pPr lvl="2"/>
            <a:r>
              <a:rPr lang="en-GB" altLang="en-US" smtClean="0"/>
              <a:t>Third Outline Level</a:t>
            </a:r>
          </a:p>
          <a:p>
            <a:pPr lvl="3"/>
            <a:r>
              <a:rPr lang="en-GB" altLang="en-US" smtClean="0"/>
              <a:t>Fourth Outline Level</a:t>
            </a:r>
          </a:p>
          <a:p>
            <a:pPr lvl="4"/>
            <a:r>
              <a:rPr lang="en-GB" altLang="en-US" smtClean="0"/>
              <a:t>Fifth Outline Level</a:t>
            </a:r>
          </a:p>
          <a:p>
            <a:pPr lvl="4"/>
            <a:r>
              <a:rPr lang="en-GB" altLang="en-US" smtClean="0"/>
              <a:t>Sixth Outline Level</a:t>
            </a:r>
          </a:p>
          <a:p>
            <a:pPr lvl="4"/>
            <a:r>
              <a:rPr lang="en-GB" altLang="en-US" smtClean="0"/>
              <a:t>Seventh Outline Level</a:t>
            </a:r>
          </a:p>
          <a:p>
            <a:pPr lvl="4"/>
            <a:r>
              <a:rPr lang="en-GB" altLang="en-US" smtClean="0"/>
              <a:t>Eighth Outline Level</a:t>
            </a:r>
          </a:p>
          <a:p>
            <a:pPr lvl="4"/>
            <a:r>
              <a:rPr lang="en-GB" altLang="en-US" smtClean="0"/>
              <a:t>Ninth Outline Level</a:t>
            </a:r>
          </a:p>
        </p:txBody>
      </p:sp>
      <p:sp>
        <p:nvSpPr>
          <p:cNvPr id="5123" name="Rectangle 3"/>
          <p:cNvSpPr>
            <a:spLocks noGrp="1" noChangeArrowheads="1"/>
          </p:cNvSpPr>
          <p:nvPr>
            <p:ph type="dt"/>
          </p:nvPr>
        </p:nvSpPr>
        <p:spPr bwMode="auto">
          <a:xfrm>
            <a:off x="457200" y="6245225"/>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buClrTx/>
              <a:buFontTx/>
              <a:buNone/>
              <a:tabLst>
                <a:tab pos="723900" algn="l"/>
                <a:tab pos="1447800" algn="l"/>
              </a:tabLst>
              <a:defRPr sz="1400">
                <a:solidFill>
                  <a:srgbClr val="000000"/>
                </a:solidFill>
                <a:latin typeface="Times New Roman" panose="02020603050405020304" pitchFamily="18" charset="0"/>
              </a:defRPr>
            </a:lvl1pPr>
          </a:lstStyle>
          <a:p>
            <a:endParaRPr lang="en-US" altLang="en-US"/>
          </a:p>
        </p:txBody>
      </p:sp>
      <p:sp>
        <p:nvSpPr>
          <p:cNvPr id="5124" name="Rectangle 4"/>
          <p:cNvSpPr>
            <a:spLocks noGrp="1" noChangeArrowheads="1"/>
          </p:cNvSpPr>
          <p:nvPr>
            <p:ph type="ftr"/>
          </p:nvPr>
        </p:nvSpPr>
        <p:spPr bwMode="auto">
          <a:xfrm>
            <a:off x="3124200" y="6245225"/>
            <a:ext cx="2892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ctr">
              <a:buClrTx/>
              <a:buFontTx/>
              <a:buNone/>
              <a:tabLst>
                <a:tab pos="723900" algn="l"/>
                <a:tab pos="1447800" algn="l"/>
                <a:tab pos="2171700" algn="l"/>
              </a:tabLst>
              <a:defRPr sz="1400">
                <a:solidFill>
                  <a:srgbClr val="000000"/>
                </a:solidFill>
                <a:latin typeface="Times New Roman" panose="02020603050405020304" pitchFamily="18" charset="0"/>
              </a:defRPr>
            </a:lvl1pPr>
          </a:lstStyle>
          <a:p>
            <a:endParaRPr lang="en-US" altLang="en-US"/>
          </a:p>
        </p:txBody>
      </p:sp>
      <p:sp>
        <p:nvSpPr>
          <p:cNvPr id="5125" name="Rectangle 5"/>
          <p:cNvSpPr>
            <a:spLocks noGrp="1" noChangeArrowheads="1"/>
          </p:cNvSpPr>
          <p:nvPr>
            <p:ph type="sldNum"/>
          </p:nvPr>
        </p:nvSpPr>
        <p:spPr bwMode="auto">
          <a:xfrm>
            <a:off x="6553200" y="6245225"/>
            <a:ext cx="2130425" cy="4730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vert="horz" wrap="square" lIns="90000" tIns="46800" rIns="90000" bIns="46800" numCol="1" anchor="t" anchorCtr="0" compatLnSpc="1">
            <a:prstTxWarp prst="textNoShape">
              <a:avLst/>
            </a:prstTxWarp>
          </a:bodyPr>
          <a:lstStyle>
            <a:lvl1pPr algn="r">
              <a:buClrTx/>
              <a:buFontTx/>
              <a:buNone/>
              <a:tabLst>
                <a:tab pos="723900" algn="l"/>
                <a:tab pos="1447800" algn="l"/>
              </a:tabLst>
              <a:defRPr sz="1400">
                <a:solidFill>
                  <a:srgbClr val="000000"/>
                </a:solidFill>
                <a:latin typeface="Times New Roman" panose="02020603050405020304" pitchFamily="18" charset="0"/>
              </a:defRPr>
            </a:lvl1pPr>
          </a:lstStyle>
          <a:p>
            <a:fld id="{CBA285A0-5253-4323-B5F0-92B0500D79DF}" type="slidenum">
              <a:rPr lang="en-US" altLang="en-US"/>
              <a:pPr/>
              <a:t>‹#›</a:t>
            </a:fld>
            <a:endParaRPr lang="en-US" altLang="en-US"/>
          </a:p>
        </p:txBody>
      </p:sp>
    </p:spTree>
  </p:cSld>
  <p:clrMap bg1="lt1" tx1="dk1" bg2="lt2" tx2="dk2" accent1="accent1" accent2="accent2" accent3="accent3" accent4="accent4" accent5="accent5" accent6="accent6" hlink="hlink" folHlink="folHlink"/>
  <p:sldLayoutIdLst>
    <p:sldLayoutId id="2147483697" r:id="rId1"/>
    <p:sldLayoutId id="2147483698" r:id="rId2"/>
    <p:sldLayoutId id="2147483699" r:id="rId3"/>
    <p:sldLayoutId id="2147483700" r:id="rId4"/>
    <p:sldLayoutId id="2147483701" r:id="rId5"/>
    <p:sldLayoutId id="2147483702" r:id="rId6"/>
    <p:sldLayoutId id="2147483703" r:id="rId7"/>
    <p:sldLayoutId id="2147483704" r:id="rId8"/>
    <p:sldLayoutId id="2147483705" r:id="rId9"/>
    <p:sldLayoutId id="2147483706" r:id="rId10"/>
    <p:sldLayoutId id="2147483707" r:id="rId11"/>
    <p:sldLayoutId id="2147483709" r:id="rId12"/>
  </p:sldLayoutIdLst>
  <p:txStyles>
    <p:titleStyle>
      <a:lvl1pPr algn="ctr" defTabSz="457200" rtl="0" fontAlgn="base">
        <a:spcBef>
          <a:spcPct val="0"/>
        </a:spcBef>
        <a:spcAft>
          <a:spcPct val="0"/>
        </a:spcAft>
        <a:buClr>
          <a:srgbClr val="000000"/>
        </a:buClr>
        <a:buSzPct val="100000"/>
        <a:buFont typeface="Times New Roman" panose="02020603050405020304" pitchFamily="18" charset="0"/>
        <a:defRPr sz="4400" kern="1200">
          <a:solidFill>
            <a:srgbClr val="000000"/>
          </a:solidFill>
          <a:latin typeface="+mj-lt"/>
          <a:ea typeface="+mj-ea"/>
          <a:cs typeface="+mj-cs"/>
        </a:defRPr>
      </a:lvl1pPr>
      <a:lvl2pPr marL="742950" indent="-28575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Unicode MS" panose="020B0604020202020204" pitchFamily="34" charset="-128"/>
        </a:defRPr>
      </a:lvl2pPr>
      <a:lvl3pPr marL="11430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Unicode MS" panose="020B0604020202020204" pitchFamily="34" charset="-128"/>
        </a:defRPr>
      </a:lvl3pPr>
      <a:lvl4pPr marL="16002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Unicode MS" panose="020B0604020202020204" pitchFamily="34" charset="-128"/>
        </a:defRPr>
      </a:lvl4pPr>
      <a:lvl5pPr marL="20574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Unicode MS" panose="020B0604020202020204" pitchFamily="34" charset="-128"/>
        </a:defRPr>
      </a:lvl5pPr>
      <a:lvl6pPr marL="25146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Unicode MS" panose="020B0604020202020204" pitchFamily="34" charset="-128"/>
        </a:defRPr>
      </a:lvl6pPr>
      <a:lvl7pPr marL="29718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Unicode MS" panose="020B0604020202020204" pitchFamily="34" charset="-128"/>
        </a:defRPr>
      </a:lvl7pPr>
      <a:lvl8pPr marL="34290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Unicode MS" panose="020B0604020202020204" pitchFamily="34" charset="-128"/>
        </a:defRPr>
      </a:lvl8pPr>
      <a:lvl9pPr marL="3886200" indent="-228600" algn="ctr" defTabSz="457200" rtl="0" fontAlgn="base">
        <a:spcBef>
          <a:spcPct val="0"/>
        </a:spcBef>
        <a:spcAft>
          <a:spcPct val="0"/>
        </a:spcAft>
        <a:buClr>
          <a:srgbClr val="000000"/>
        </a:buClr>
        <a:buSzPct val="100000"/>
        <a:buFont typeface="Times New Roman" panose="02020603050405020304" pitchFamily="18" charset="0"/>
        <a:defRPr sz="4400">
          <a:solidFill>
            <a:srgbClr val="000000"/>
          </a:solidFill>
          <a:latin typeface="Arial" panose="020B0604020202020204" pitchFamily="34" charset="0"/>
          <a:cs typeface="Arial Unicode MS" panose="020B0604020202020204" pitchFamily="34" charset="-128"/>
        </a:defRPr>
      </a:lvl9pPr>
    </p:titleStyle>
    <p:bodyStyle>
      <a:lvl1pPr marL="342900" indent="-342900" algn="l" defTabSz="457200" rtl="0" fontAlgn="base">
        <a:spcBef>
          <a:spcPts val="800"/>
        </a:spcBef>
        <a:spcAft>
          <a:spcPct val="0"/>
        </a:spcAft>
        <a:buClr>
          <a:srgbClr val="000000"/>
        </a:buClr>
        <a:buSzPct val="100000"/>
        <a:buFont typeface="Times New Roman" panose="02020603050405020304" pitchFamily="18" charset="0"/>
        <a:defRPr sz="3200" kern="1200">
          <a:solidFill>
            <a:srgbClr val="000000"/>
          </a:solidFill>
          <a:latin typeface="+mn-lt"/>
          <a:ea typeface="+mn-ea"/>
          <a:cs typeface="+mn-cs"/>
        </a:defRPr>
      </a:lvl1pPr>
      <a:lvl2pPr marL="742950" indent="-285750" algn="l" defTabSz="457200" rtl="0" fontAlgn="base">
        <a:spcBef>
          <a:spcPts val="700"/>
        </a:spcBef>
        <a:spcAft>
          <a:spcPct val="0"/>
        </a:spcAft>
        <a:buClr>
          <a:srgbClr val="000000"/>
        </a:buClr>
        <a:buSzPct val="100000"/>
        <a:buFont typeface="Times New Roman" panose="02020603050405020304" pitchFamily="18" charset="0"/>
        <a:defRPr sz="2800" kern="1200">
          <a:solidFill>
            <a:srgbClr val="000000"/>
          </a:solidFill>
          <a:latin typeface="+mn-lt"/>
          <a:ea typeface="+mn-ea"/>
          <a:cs typeface="+mn-cs"/>
        </a:defRPr>
      </a:lvl2pPr>
      <a:lvl3pPr marL="1143000" indent="-228600" algn="l" defTabSz="457200" rtl="0" fontAlgn="base">
        <a:spcBef>
          <a:spcPts val="600"/>
        </a:spcBef>
        <a:spcAft>
          <a:spcPct val="0"/>
        </a:spcAft>
        <a:buClr>
          <a:srgbClr val="000000"/>
        </a:buClr>
        <a:buSzPct val="100000"/>
        <a:buFont typeface="Times New Roman" panose="02020603050405020304" pitchFamily="18" charset="0"/>
        <a:defRPr sz="2400" kern="1200">
          <a:solidFill>
            <a:srgbClr val="000000"/>
          </a:solidFill>
          <a:latin typeface="+mn-lt"/>
          <a:ea typeface="+mn-ea"/>
          <a:cs typeface="+mn-cs"/>
        </a:defRPr>
      </a:lvl3pPr>
      <a:lvl4pPr marL="1600200" indent="-228600" algn="l" defTabSz="457200"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4pPr>
      <a:lvl5pPr marL="2057400" indent="-228600" algn="l" defTabSz="457200" rtl="0" fontAlgn="base">
        <a:spcBef>
          <a:spcPts val="500"/>
        </a:spcBef>
        <a:spcAft>
          <a:spcPct val="0"/>
        </a:spcAft>
        <a:buClr>
          <a:srgbClr val="000000"/>
        </a:buClr>
        <a:buSzPct val="100000"/>
        <a:buFont typeface="Times New Roman" panose="02020603050405020304" pitchFamily="18" charset="0"/>
        <a:defRPr sz="2000" kern="1200">
          <a:solidFill>
            <a:srgbClr val="000000"/>
          </a:solidFill>
          <a:latin typeface="+mn-lt"/>
          <a:ea typeface="+mn-ea"/>
          <a:cs typeface="+mn-cs"/>
        </a:defRPr>
      </a:lvl5pPr>
      <a:lvl6pPr marL="25146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6pPr>
      <a:lvl7pPr marL="29718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7pPr>
      <a:lvl8pPr marL="34290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8pPr>
      <a:lvl9pPr marL="3886200" indent="-228600" algn="l" defTabSz="914400" rtl="0" eaLnBrk="1" latinLnBrk="0" hangingPunct="1">
        <a:lnSpc>
          <a:spcPct val="90000"/>
        </a:lnSpc>
        <a:spcBef>
          <a:spcPts val="500"/>
        </a:spcBef>
        <a:buFont typeface="Arial" panose="020B0604020202020204" pitchFamily="34" charset="0"/>
        <a:buChar char="•"/>
        <a:defRPr sz="1800" kern="1200">
          <a:solidFill>
            <a:schemeClr val="tx1"/>
          </a:solidFill>
          <a:latin typeface="+mn-lt"/>
          <a:ea typeface="+mn-ea"/>
          <a:cs typeface="+mn-cs"/>
        </a:defRPr>
      </a:lvl9pPr>
    </p:bodyStyle>
    <p:other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2.xml"/></Relationships>
</file>

<file path=ppt/slides/_rels/slide10.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notesSlide" Target="../notesSlides/notesSlide10.xml"/><Relationship Id="rId1" Type="http://schemas.openxmlformats.org/officeDocument/2006/relationships/slideLayout" Target="../slideLayouts/slideLayout23.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23.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2.xml"/><Relationship Id="rId1" Type="http://schemas.openxmlformats.org/officeDocument/2006/relationships/slideLayout" Target="../slideLayouts/slideLayout47.xml"/></Relationships>
</file>

<file path=ppt/slides/_rels/slide13.xml.rels><?xml version="1.0" encoding="UTF-8" standalone="yes"?>
<Relationships xmlns="http://schemas.openxmlformats.org/package/2006/relationships"><Relationship Id="rId2" Type="http://schemas.openxmlformats.org/officeDocument/2006/relationships/notesSlide" Target="../notesSlides/notesSlide13.xml"/><Relationship Id="rId1" Type="http://schemas.openxmlformats.org/officeDocument/2006/relationships/slideLayout" Target="../slideLayouts/slideLayout47.xml"/></Relationships>
</file>

<file path=ppt/slides/_rels/slide14.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57.xml"/></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57.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6.xml"/><Relationship Id="rId1" Type="http://schemas.openxmlformats.org/officeDocument/2006/relationships/slideLayout" Target="../slideLayouts/slideLayout47.xml"/></Relationships>
</file>

<file path=ppt/slides/_rels/slide17.xml.rels><?xml version="1.0" encoding="UTF-8" standalone="yes"?>
<Relationships xmlns="http://schemas.openxmlformats.org/package/2006/relationships"><Relationship Id="rId3" Type="http://schemas.openxmlformats.org/officeDocument/2006/relationships/image" Target="../media/image6.jpeg"/><Relationship Id="rId2" Type="http://schemas.openxmlformats.org/officeDocument/2006/relationships/notesSlide" Target="../notesSlides/notesSlide17.xml"/><Relationship Id="rId1" Type="http://schemas.openxmlformats.org/officeDocument/2006/relationships/slideLayout" Target="../slideLayouts/slideLayout23.xml"/><Relationship Id="rId6" Type="http://schemas.openxmlformats.org/officeDocument/2006/relationships/image" Target="../media/image9.png"/><Relationship Id="rId5" Type="http://schemas.openxmlformats.org/officeDocument/2006/relationships/image" Target="../media/image8.jpeg"/><Relationship Id="rId4" Type="http://schemas.openxmlformats.org/officeDocument/2006/relationships/image" Target="../media/image7.jpeg"/></Relationships>
</file>

<file path=ppt/slides/_rels/slide18.xml.rels><?xml version="1.0" encoding="UTF-8" standalone="yes"?>
<Relationships xmlns="http://schemas.openxmlformats.org/package/2006/relationships"><Relationship Id="rId3" Type="http://schemas.openxmlformats.org/officeDocument/2006/relationships/image" Target="../media/image10.jpeg"/><Relationship Id="rId2" Type="http://schemas.openxmlformats.org/officeDocument/2006/relationships/notesSlide" Target="../notesSlides/notesSlide18.xml"/><Relationship Id="rId1" Type="http://schemas.openxmlformats.org/officeDocument/2006/relationships/slideLayout" Target="../slideLayouts/slideLayout47.xml"/></Relationships>
</file>

<file path=ppt/slides/_rels/slide19.xml.rels><?xml version="1.0" encoding="UTF-8" standalone="yes"?>
<Relationships xmlns="http://schemas.openxmlformats.org/package/2006/relationships"><Relationship Id="rId2" Type="http://schemas.openxmlformats.org/officeDocument/2006/relationships/notesSlide" Target="../notesSlides/notesSlide19.xml"/><Relationship Id="rId1" Type="http://schemas.openxmlformats.org/officeDocument/2006/relationships/slideLayout" Target="../slideLayouts/slideLayout2.xml"/></Relationships>
</file>

<file path=ppt/slides/_rels/slide2.xml.rels><?xml version="1.0" encoding="UTF-8" standalone="yes"?>
<Relationships xmlns="http://schemas.openxmlformats.org/package/2006/relationships"><Relationship Id="rId3" Type="http://schemas.openxmlformats.org/officeDocument/2006/relationships/image" Target="../media/image1.png"/><Relationship Id="rId2" Type="http://schemas.openxmlformats.org/officeDocument/2006/relationships/notesSlide" Target="../notesSlides/notesSlide2.xml"/><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3" Type="http://schemas.openxmlformats.org/officeDocument/2006/relationships/image" Target="../media/image11.png"/><Relationship Id="rId2" Type="http://schemas.openxmlformats.org/officeDocument/2006/relationships/notesSlide" Target="../notesSlides/notesSlide20.xml"/><Relationship Id="rId1" Type="http://schemas.openxmlformats.org/officeDocument/2006/relationships/slideLayout" Target="../slideLayouts/slideLayout2.xml"/></Relationships>
</file>

<file path=ppt/slides/_rels/slide21.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25.xml"/></Relationships>
</file>

<file path=ppt/slides/_rels/slide22.xml.rels><?xml version="1.0" encoding="UTF-8" standalone="yes"?>
<Relationships xmlns="http://schemas.openxmlformats.org/package/2006/relationships"><Relationship Id="rId3" Type="http://schemas.openxmlformats.org/officeDocument/2006/relationships/image" Target="../media/image12.png"/><Relationship Id="rId2" Type="http://schemas.openxmlformats.org/officeDocument/2006/relationships/notesSlide" Target="../notesSlides/notesSlide22.xml"/><Relationship Id="rId1" Type="http://schemas.openxmlformats.org/officeDocument/2006/relationships/slideLayout" Target="../slideLayouts/slideLayout7.xml"/><Relationship Id="rId5" Type="http://schemas.openxmlformats.org/officeDocument/2006/relationships/image" Target="../media/image14.png"/><Relationship Id="rId4" Type="http://schemas.openxmlformats.org/officeDocument/2006/relationships/image" Target="../media/image13.png"/></Relationships>
</file>

<file path=ppt/slides/_rels/slide23.xml.rels><?xml version="1.0" encoding="UTF-8" standalone="yes"?>
<Relationships xmlns="http://schemas.openxmlformats.org/package/2006/relationships"><Relationship Id="rId2" Type="http://schemas.openxmlformats.org/officeDocument/2006/relationships/notesSlide" Target="../notesSlides/notesSlide23.xml"/><Relationship Id="rId1" Type="http://schemas.openxmlformats.org/officeDocument/2006/relationships/slideLayout" Target="../slideLayouts/slideLayout47.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4.xml"/><Relationship Id="rId1" Type="http://schemas.openxmlformats.org/officeDocument/2006/relationships/slideLayout" Target="../slideLayouts/slideLayout47.xml"/></Relationships>
</file>

<file path=ppt/slides/_rels/slide25.xml.rels><?xml version="1.0" encoding="UTF-8" standalone="yes"?>
<Relationships xmlns="http://schemas.openxmlformats.org/package/2006/relationships"><Relationship Id="rId3" Type="http://schemas.openxmlformats.org/officeDocument/2006/relationships/image" Target="../media/image15.jpeg"/><Relationship Id="rId2" Type="http://schemas.openxmlformats.org/officeDocument/2006/relationships/notesSlide" Target="../notesSlides/notesSlide25.xml"/><Relationship Id="rId1" Type="http://schemas.openxmlformats.org/officeDocument/2006/relationships/slideLayout" Target="../slideLayouts/slideLayout23.xml"/></Relationships>
</file>

<file path=ppt/slides/_rels/slide26.xml.rels><?xml version="1.0" encoding="UTF-8" standalone="yes"?>
<Relationships xmlns="http://schemas.openxmlformats.org/package/2006/relationships"><Relationship Id="rId3" Type="http://schemas.openxmlformats.org/officeDocument/2006/relationships/image" Target="../media/image16.jpeg"/><Relationship Id="rId2" Type="http://schemas.openxmlformats.org/officeDocument/2006/relationships/notesSlide" Target="../notesSlides/notesSlide26.xml"/><Relationship Id="rId1" Type="http://schemas.openxmlformats.org/officeDocument/2006/relationships/slideLayout" Target="../slideLayouts/slideLayout23.xml"/></Relationships>
</file>

<file path=ppt/slides/_rels/slide27.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2.xml"/></Relationships>
</file>

<file path=ppt/slides/_rels/slide28.xml.rels><?xml version="1.0" encoding="UTF-8" standalone="yes"?>
<Relationships xmlns="http://schemas.openxmlformats.org/package/2006/relationships"><Relationship Id="rId8" Type="http://schemas.openxmlformats.org/officeDocument/2006/relationships/image" Target="../media/image22.png"/><Relationship Id="rId3" Type="http://schemas.openxmlformats.org/officeDocument/2006/relationships/image" Target="../media/image17.png"/><Relationship Id="rId7" Type="http://schemas.openxmlformats.org/officeDocument/2006/relationships/image" Target="../media/image21.png"/><Relationship Id="rId2" Type="http://schemas.openxmlformats.org/officeDocument/2006/relationships/notesSlide" Target="../notesSlides/notesSlide28.xml"/><Relationship Id="rId1" Type="http://schemas.openxmlformats.org/officeDocument/2006/relationships/slideLayout" Target="../slideLayouts/slideLayout6.xml"/><Relationship Id="rId6" Type="http://schemas.openxmlformats.org/officeDocument/2006/relationships/image" Target="../media/image20.png"/><Relationship Id="rId5" Type="http://schemas.openxmlformats.org/officeDocument/2006/relationships/image" Target="../media/image19.png"/><Relationship Id="rId4" Type="http://schemas.openxmlformats.org/officeDocument/2006/relationships/image" Target="../media/image18.png"/></Relationships>
</file>

<file path=ppt/slides/_rels/slide29.xml.rels><?xml version="1.0" encoding="UTF-8" standalone="yes"?>
<Relationships xmlns="http://schemas.openxmlformats.org/package/2006/relationships"><Relationship Id="rId8" Type="http://schemas.openxmlformats.org/officeDocument/2006/relationships/image" Target="../media/image28.jpeg"/><Relationship Id="rId3" Type="http://schemas.openxmlformats.org/officeDocument/2006/relationships/image" Target="../media/image23.png"/><Relationship Id="rId7" Type="http://schemas.openxmlformats.org/officeDocument/2006/relationships/image" Target="../media/image27.jpeg"/><Relationship Id="rId2" Type="http://schemas.openxmlformats.org/officeDocument/2006/relationships/notesSlide" Target="../notesSlides/notesSlide29.xml"/><Relationship Id="rId1" Type="http://schemas.openxmlformats.org/officeDocument/2006/relationships/slideLayout" Target="../slideLayouts/slideLayout57.xml"/><Relationship Id="rId6" Type="http://schemas.openxmlformats.org/officeDocument/2006/relationships/image" Target="../media/image26.jpeg"/><Relationship Id="rId5" Type="http://schemas.openxmlformats.org/officeDocument/2006/relationships/image" Target="../media/image25.png"/><Relationship Id="rId4" Type="http://schemas.openxmlformats.org/officeDocument/2006/relationships/image" Target="../media/image24.png"/></Relationships>
</file>

<file path=ppt/slides/_rels/slide3.xml.rels><?xml version="1.0" encoding="UTF-8" standalone="yes"?>
<Relationships xmlns="http://schemas.openxmlformats.org/package/2006/relationships"><Relationship Id="rId3" Type="http://schemas.openxmlformats.org/officeDocument/2006/relationships/image" Target="../media/image2.png"/><Relationship Id="rId2" Type="http://schemas.openxmlformats.org/officeDocument/2006/relationships/notesSlide" Target="../notesSlides/notesSlide3.xml"/><Relationship Id="rId1" Type="http://schemas.openxmlformats.org/officeDocument/2006/relationships/slideLayout" Target="../slideLayouts/slideLayout7.xml"/></Relationships>
</file>

<file path=ppt/slides/_rels/slide30.xml.rels><?xml version="1.0" encoding="UTF-8" standalone="yes"?>
<Relationships xmlns="http://schemas.openxmlformats.org/package/2006/relationships"><Relationship Id="rId3" Type="http://schemas.openxmlformats.org/officeDocument/2006/relationships/image" Target="../media/image29.jpeg"/><Relationship Id="rId2" Type="http://schemas.openxmlformats.org/officeDocument/2006/relationships/notesSlide" Target="../notesSlides/notesSlide30.xml"/><Relationship Id="rId1" Type="http://schemas.openxmlformats.org/officeDocument/2006/relationships/slideLayout" Target="../slideLayouts/slideLayout57.xml"/><Relationship Id="rId6" Type="http://schemas.openxmlformats.org/officeDocument/2006/relationships/image" Target="../media/image32.jpeg"/><Relationship Id="rId5" Type="http://schemas.openxmlformats.org/officeDocument/2006/relationships/image" Target="../media/image31.jpeg"/><Relationship Id="rId4" Type="http://schemas.openxmlformats.org/officeDocument/2006/relationships/image" Target="../media/image30.jpeg"/></Relationships>
</file>

<file path=ppt/slides/_rels/slide31.xml.rels><?xml version="1.0" encoding="UTF-8" standalone="yes"?>
<Relationships xmlns="http://schemas.openxmlformats.org/package/2006/relationships"><Relationship Id="rId3" Type="http://schemas.openxmlformats.org/officeDocument/2006/relationships/image" Target="../media/image33.jpeg"/><Relationship Id="rId2" Type="http://schemas.openxmlformats.org/officeDocument/2006/relationships/notesSlide" Target="../notesSlides/notesSlide31.xml"/><Relationship Id="rId1" Type="http://schemas.openxmlformats.org/officeDocument/2006/relationships/slideLayout" Target="../slideLayouts/slideLayout49.xml"/><Relationship Id="rId4" Type="http://schemas.openxmlformats.org/officeDocument/2006/relationships/image" Target="../media/image34.jpeg"/></Relationships>
</file>

<file path=ppt/slides/_rels/slide32.xml.rels><?xml version="1.0" encoding="UTF-8" standalone="yes"?>
<Relationships xmlns="http://schemas.openxmlformats.org/package/2006/relationships"><Relationship Id="rId3" Type="http://schemas.openxmlformats.org/officeDocument/2006/relationships/image" Target="../media/image35.jpeg"/><Relationship Id="rId2" Type="http://schemas.openxmlformats.org/officeDocument/2006/relationships/notesSlide" Target="../notesSlides/notesSlide32.xml"/><Relationship Id="rId1" Type="http://schemas.openxmlformats.org/officeDocument/2006/relationships/slideLayout" Target="../slideLayouts/slideLayout47.xml"/><Relationship Id="rId4" Type="http://schemas.openxmlformats.org/officeDocument/2006/relationships/image" Target="../media/image36.jpeg"/></Relationships>
</file>

<file path=ppt/slides/_rels/slide33.xml.rels><?xml version="1.0" encoding="UTF-8" standalone="yes"?>
<Relationships xmlns="http://schemas.openxmlformats.org/package/2006/relationships"><Relationship Id="rId3" Type="http://schemas.openxmlformats.org/officeDocument/2006/relationships/image" Target="../media/image37.jpeg"/><Relationship Id="rId2" Type="http://schemas.openxmlformats.org/officeDocument/2006/relationships/notesSlide" Target="../notesSlides/notesSlide33.xml"/><Relationship Id="rId1" Type="http://schemas.openxmlformats.org/officeDocument/2006/relationships/slideLayout" Target="../slideLayouts/slideLayout52.xml"/><Relationship Id="rId4" Type="http://schemas.openxmlformats.org/officeDocument/2006/relationships/image" Target="../media/image38.jpeg"/></Relationships>
</file>

<file path=ppt/slides/_rels/slide34.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2.xml"/></Relationships>
</file>

<file path=ppt/slides/_rels/slide35.xml.rels><?xml version="1.0" encoding="UTF-8" standalone="yes"?>
<Relationships xmlns="http://schemas.openxmlformats.org/package/2006/relationships"><Relationship Id="rId3" Type="http://schemas.openxmlformats.org/officeDocument/2006/relationships/image" Target="../media/image39.jpeg"/><Relationship Id="rId2" Type="http://schemas.openxmlformats.org/officeDocument/2006/relationships/notesSlide" Target="../notesSlides/notesSlide35.xml"/><Relationship Id="rId1" Type="http://schemas.openxmlformats.org/officeDocument/2006/relationships/slideLayout" Target="../slideLayouts/slideLayout23.xml"/><Relationship Id="rId4" Type="http://schemas.openxmlformats.org/officeDocument/2006/relationships/image" Target="../media/image40.jpeg"/></Relationships>
</file>

<file path=ppt/slides/_rels/slide36.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7.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2.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4.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47.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47.xml"/></Relationships>
</file>

<file path=ppt/slides/_rels/slide8.xml.rels><?xml version="1.0" encoding="UTF-8" standalone="yes"?>
<Relationships xmlns="http://schemas.openxmlformats.org/package/2006/relationships"><Relationship Id="rId3" Type="http://schemas.openxmlformats.org/officeDocument/2006/relationships/image" Target="../media/image3.jpeg"/><Relationship Id="rId2" Type="http://schemas.openxmlformats.org/officeDocument/2006/relationships/notesSlide" Target="../notesSlides/notesSlide8.xml"/><Relationship Id="rId1" Type="http://schemas.openxmlformats.org/officeDocument/2006/relationships/slideLayout" Target="../slideLayouts/slideLayout23.xml"/><Relationship Id="rId4" Type="http://schemas.openxmlformats.org/officeDocument/2006/relationships/image" Target="../media/image4.jpeg"/></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2.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7169" name="Rectangle 1"/>
          <p:cNvSpPr>
            <a:spLocks noGrp="1" noChangeArrowheads="1"/>
          </p:cNvSpPr>
          <p:nvPr>
            <p:ph type="title" idx="4294967295"/>
          </p:nvPr>
        </p:nvSpPr>
        <p:spPr>
          <a:xfrm>
            <a:off x="685800" y="533400"/>
            <a:ext cx="7772400" cy="10668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solidFill>
                  <a:srgbClr val="FFFF00"/>
                </a:solidFill>
              </a:rPr>
              <a:t>Define: </a:t>
            </a:r>
            <a:r>
              <a:rPr lang="en-US" altLang="en-US" u="sng">
                <a:solidFill>
                  <a:srgbClr val="FFFF00"/>
                </a:solidFill>
              </a:rPr>
              <a:t>Civilization</a:t>
            </a:r>
            <a:r>
              <a:rPr lang="en-US" altLang="en-US">
                <a:solidFill>
                  <a:srgbClr val="FFFF00"/>
                </a:solidFill>
              </a:rPr>
              <a:t>-</a:t>
            </a:r>
          </a:p>
        </p:txBody>
      </p:sp>
      <p:sp>
        <p:nvSpPr>
          <p:cNvPr id="7170" name="Rectangle 2"/>
          <p:cNvSpPr>
            <a:spLocks noGrp="1" noChangeArrowheads="1"/>
          </p:cNvSpPr>
          <p:nvPr>
            <p:ph type="body" idx="4294967295"/>
          </p:nvPr>
        </p:nvSpPr>
        <p:spPr>
          <a:xfrm>
            <a:off x="685800" y="2057400"/>
            <a:ext cx="7772400" cy="4591050"/>
          </a:xfrm>
          <a:ln/>
        </p:spPr>
        <p:txBody>
          <a:bodyPr/>
          <a:lstStyle/>
          <a:p>
            <a:pPr marL="758825" indent="-758825">
              <a:buClr>
                <a:srgbClr val="FFFF00"/>
              </a:buClr>
              <a:buFont typeface="Arial" panose="020B0604020202020204" pitchFamily="34" charset="0"/>
              <a:buChar char="•"/>
              <a:tabLst>
                <a:tab pos="758825" algn="l"/>
                <a:tab pos="871538" algn="l"/>
                <a:tab pos="1328738" algn="l"/>
                <a:tab pos="1785938" algn="l"/>
                <a:tab pos="2243138" algn="l"/>
                <a:tab pos="2700338" algn="l"/>
                <a:tab pos="3157538" algn="l"/>
                <a:tab pos="3614738" algn="l"/>
                <a:tab pos="4071938" algn="l"/>
                <a:tab pos="4529138" algn="l"/>
                <a:tab pos="4986338" algn="l"/>
                <a:tab pos="5443538" algn="l"/>
                <a:tab pos="5900738" algn="l"/>
                <a:tab pos="6357938" algn="l"/>
                <a:tab pos="6815138" algn="l"/>
                <a:tab pos="7272338" algn="l"/>
                <a:tab pos="7729538" algn="l"/>
                <a:tab pos="8186738" algn="l"/>
                <a:tab pos="8643938" algn="l"/>
                <a:tab pos="9101138" algn="l"/>
                <a:tab pos="9558338" algn="l"/>
              </a:tabLst>
            </a:pPr>
            <a:r>
              <a:rPr lang="en-US" altLang="en-US">
                <a:solidFill>
                  <a:srgbClr val="FFFF00"/>
                </a:solidFill>
              </a:rPr>
              <a:t>A complex culture with these characteristics:</a:t>
            </a:r>
          </a:p>
          <a:p>
            <a:pPr marL="1216025" lvl="1" indent="-758825">
              <a:buClr>
                <a:srgbClr val="FFFF00"/>
              </a:buClr>
              <a:buFont typeface="Arial" panose="020B0604020202020204" pitchFamily="34" charset="0"/>
              <a:buAutoNum type="arabicPeriod"/>
              <a:tabLst>
                <a:tab pos="758825" algn="l"/>
                <a:tab pos="871538" algn="l"/>
                <a:tab pos="1328738" algn="l"/>
                <a:tab pos="1785938" algn="l"/>
                <a:tab pos="2243138" algn="l"/>
                <a:tab pos="2700338" algn="l"/>
                <a:tab pos="3157538" algn="l"/>
                <a:tab pos="3614738" algn="l"/>
                <a:tab pos="4071938" algn="l"/>
                <a:tab pos="4529138" algn="l"/>
                <a:tab pos="4986338" algn="l"/>
                <a:tab pos="5443538" algn="l"/>
                <a:tab pos="5900738" algn="l"/>
                <a:tab pos="6357938" algn="l"/>
                <a:tab pos="6815138" algn="l"/>
                <a:tab pos="7272338" algn="l"/>
                <a:tab pos="7729538" algn="l"/>
                <a:tab pos="8186738" algn="l"/>
                <a:tab pos="8643938" algn="l"/>
                <a:tab pos="9101138" algn="l"/>
                <a:tab pos="9558338" algn="l"/>
              </a:tabLst>
            </a:pPr>
            <a:r>
              <a:rPr lang="en-US" altLang="en-US">
                <a:solidFill>
                  <a:srgbClr val="FFFF00"/>
                </a:solidFill>
              </a:rPr>
              <a:t>Stable Food Supply</a:t>
            </a:r>
          </a:p>
          <a:p>
            <a:pPr marL="1216025" lvl="1" indent="-758825">
              <a:buClr>
                <a:srgbClr val="FFFF00"/>
              </a:buClr>
              <a:buFont typeface="Arial" panose="020B0604020202020204" pitchFamily="34" charset="0"/>
              <a:buAutoNum type="arabicPeriod"/>
              <a:tabLst>
                <a:tab pos="758825" algn="l"/>
                <a:tab pos="871538" algn="l"/>
                <a:tab pos="1328738" algn="l"/>
                <a:tab pos="1785938" algn="l"/>
                <a:tab pos="2243138" algn="l"/>
                <a:tab pos="2700338" algn="l"/>
                <a:tab pos="3157538" algn="l"/>
                <a:tab pos="3614738" algn="l"/>
                <a:tab pos="4071938" algn="l"/>
                <a:tab pos="4529138" algn="l"/>
                <a:tab pos="4986338" algn="l"/>
                <a:tab pos="5443538" algn="l"/>
                <a:tab pos="5900738" algn="l"/>
                <a:tab pos="6357938" algn="l"/>
                <a:tab pos="6815138" algn="l"/>
                <a:tab pos="7272338" algn="l"/>
                <a:tab pos="7729538" algn="l"/>
                <a:tab pos="8186738" algn="l"/>
                <a:tab pos="8643938" algn="l"/>
                <a:tab pos="9101138" algn="l"/>
                <a:tab pos="9558338" algn="l"/>
              </a:tabLst>
            </a:pPr>
            <a:r>
              <a:rPr lang="en-US" altLang="en-US">
                <a:solidFill>
                  <a:srgbClr val="FFFF00"/>
                </a:solidFill>
              </a:rPr>
              <a:t>Specialized workers- artisans</a:t>
            </a:r>
          </a:p>
          <a:p>
            <a:pPr marL="1216025" lvl="1" indent="-758825">
              <a:buClr>
                <a:srgbClr val="FFFF00"/>
              </a:buClr>
              <a:buFont typeface="Arial" panose="020B0604020202020204" pitchFamily="34" charset="0"/>
              <a:buAutoNum type="arabicPeriod"/>
              <a:tabLst>
                <a:tab pos="758825" algn="l"/>
                <a:tab pos="871538" algn="l"/>
                <a:tab pos="1328738" algn="l"/>
                <a:tab pos="1785938" algn="l"/>
                <a:tab pos="2243138" algn="l"/>
                <a:tab pos="2700338" algn="l"/>
                <a:tab pos="3157538" algn="l"/>
                <a:tab pos="3614738" algn="l"/>
                <a:tab pos="4071938" algn="l"/>
                <a:tab pos="4529138" algn="l"/>
                <a:tab pos="4986338" algn="l"/>
                <a:tab pos="5443538" algn="l"/>
                <a:tab pos="5900738" algn="l"/>
                <a:tab pos="6357938" algn="l"/>
                <a:tab pos="6815138" algn="l"/>
                <a:tab pos="7272338" algn="l"/>
                <a:tab pos="7729538" algn="l"/>
                <a:tab pos="8186738" algn="l"/>
                <a:tab pos="8643938" algn="l"/>
                <a:tab pos="9101138" algn="l"/>
                <a:tab pos="9558338" algn="l"/>
              </a:tabLst>
            </a:pPr>
            <a:r>
              <a:rPr lang="en-US" altLang="en-US">
                <a:solidFill>
                  <a:srgbClr val="FFFF00"/>
                </a:solidFill>
              </a:rPr>
              <a:t>Complex institutions</a:t>
            </a:r>
          </a:p>
          <a:p>
            <a:pPr marL="1216025" lvl="1" indent="-758825">
              <a:spcBef>
                <a:spcPts val="500"/>
              </a:spcBef>
              <a:buClr>
                <a:srgbClr val="FFFF00"/>
              </a:buClr>
              <a:buFont typeface="Arial" panose="020B0604020202020204" pitchFamily="34" charset="0"/>
              <a:buAutoNum type="arabicPeriod"/>
              <a:tabLst>
                <a:tab pos="758825" algn="l"/>
                <a:tab pos="871538" algn="l"/>
                <a:tab pos="1328738" algn="l"/>
                <a:tab pos="1785938" algn="l"/>
                <a:tab pos="2243138" algn="l"/>
                <a:tab pos="2700338" algn="l"/>
                <a:tab pos="3157538" algn="l"/>
                <a:tab pos="3614738" algn="l"/>
                <a:tab pos="4071938" algn="l"/>
                <a:tab pos="4529138" algn="l"/>
                <a:tab pos="4986338" algn="l"/>
                <a:tab pos="5443538" algn="l"/>
                <a:tab pos="5900738" algn="l"/>
                <a:tab pos="6357938" algn="l"/>
                <a:tab pos="6815138" algn="l"/>
                <a:tab pos="7272338" algn="l"/>
                <a:tab pos="7729538" algn="l"/>
                <a:tab pos="8186738" algn="l"/>
                <a:tab pos="8643938" algn="l"/>
                <a:tab pos="9101138" algn="l"/>
                <a:tab pos="9558338" algn="l"/>
              </a:tabLst>
            </a:pPr>
            <a:r>
              <a:rPr lang="en-US" altLang="en-US">
                <a:solidFill>
                  <a:srgbClr val="FFFF00"/>
                </a:solidFill>
              </a:rPr>
              <a:t>Record keeping- </a:t>
            </a:r>
            <a:r>
              <a:rPr lang="en-US" altLang="en-US" sz="2000">
                <a:solidFill>
                  <a:srgbClr val="FFFF00"/>
                </a:solidFill>
                <a:effectLst/>
              </a:rPr>
              <a:t>scribes (cuneiform)</a:t>
            </a:r>
          </a:p>
          <a:p>
            <a:pPr marL="1216025" lvl="1" indent="-758825">
              <a:buClr>
                <a:srgbClr val="FFFF00"/>
              </a:buClr>
              <a:buFont typeface="Arial" panose="020B0604020202020204" pitchFamily="34" charset="0"/>
              <a:buAutoNum type="arabicPeriod"/>
              <a:tabLst>
                <a:tab pos="758825" algn="l"/>
                <a:tab pos="871538" algn="l"/>
                <a:tab pos="1328738" algn="l"/>
                <a:tab pos="1785938" algn="l"/>
                <a:tab pos="2243138" algn="l"/>
                <a:tab pos="2700338" algn="l"/>
                <a:tab pos="3157538" algn="l"/>
                <a:tab pos="3614738" algn="l"/>
                <a:tab pos="4071938" algn="l"/>
                <a:tab pos="4529138" algn="l"/>
                <a:tab pos="4986338" algn="l"/>
                <a:tab pos="5443538" algn="l"/>
                <a:tab pos="5900738" algn="l"/>
                <a:tab pos="6357938" algn="l"/>
                <a:tab pos="6815138" algn="l"/>
                <a:tab pos="7272338" algn="l"/>
                <a:tab pos="7729538" algn="l"/>
                <a:tab pos="8186738" algn="l"/>
                <a:tab pos="8643938" algn="l"/>
                <a:tab pos="9101138" algn="l"/>
                <a:tab pos="9558338" algn="l"/>
              </a:tabLst>
            </a:pPr>
            <a:r>
              <a:rPr lang="en-US" altLang="en-US">
                <a:solidFill>
                  <a:srgbClr val="FFFF00"/>
                </a:solidFill>
              </a:rPr>
              <a:t>Advanced technology</a:t>
            </a:r>
          </a:p>
          <a:p>
            <a:pPr marL="1216025" lvl="1" indent="-758825">
              <a:buClr>
                <a:srgbClr val="FFFF00"/>
              </a:buClr>
              <a:buFont typeface="Arial" panose="020B0604020202020204" pitchFamily="34" charset="0"/>
              <a:buAutoNum type="arabicPeriod"/>
              <a:tabLst>
                <a:tab pos="758825" algn="l"/>
                <a:tab pos="871538" algn="l"/>
                <a:tab pos="1328738" algn="l"/>
                <a:tab pos="1785938" algn="l"/>
                <a:tab pos="2243138" algn="l"/>
                <a:tab pos="2700338" algn="l"/>
                <a:tab pos="3157538" algn="l"/>
                <a:tab pos="3614738" algn="l"/>
                <a:tab pos="4071938" algn="l"/>
                <a:tab pos="4529138" algn="l"/>
                <a:tab pos="4986338" algn="l"/>
                <a:tab pos="5443538" algn="l"/>
                <a:tab pos="5900738" algn="l"/>
                <a:tab pos="6357938" algn="l"/>
                <a:tab pos="6815138" algn="l"/>
                <a:tab pos="7272338" algn="l"/>
                <a:tab pos="7729538" algn="l"/>
                <a:tab pos="8186738" algn="l"/>
                <a:tab pos="8643938" algn="l"/>
                <a:tab pos="9101138" algn="l"/>
                <a:tab pos="9558338" algn="l"/>
              </a:tabLst>
            </a:pPr>
            <a:r>
              <a:rPr lang="en-US" altLang="en-US">
                <a:solidFill>
                  <a:srgbClr val="FFFF00"/>
                </a:solidFill>
              </a:rPr>
              <a:t>Art/Monument Building</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6385" name="Text Box 1"/>
          <p:cNvSpPr txBox="1">
            <a:spLocks noChangeArrowheads="1"/>
          </p:cNvSpPr>
          <p:nvPr/>
        </p:nvSpPr>
        <p:spPr bwMode="auto">
          <a:xfrm>
            <a:off x="304800" y="152400"/>
            <a:ext cx="8534400" cy="8255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lgn="ctr">
              <a:spcBef>
                <a:spcPts val="3000"/>
              </a:spcBef>
              <a:buClrTx/>
              <a:buFontTx/>
              <a:buNone/>
            </a:pPr>
            <a:r>
              <a:rPr lang="en-US" altLang="en-US" sz="4800" b="1">
                <a:solidFill>
                  <a:srgbClr val="FCC186"/>
                </a:solidFill>
              </a:rPr>
              <a:t>Egyptian Social Hierarchy</a:t>
            </a:r>
          </a:p>
        </p:txBody>
      </p:sp>
      <p:pic>
        <p:nvPicPr>
          <p:cNvPr id="16386" name="Picture 2"/>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4243388" y="1143000"/>
            <a:ext cx="4900612" cy="5562600"/>
          </a:xfrm>
          <a:prstGeom prst="rect">
            <a:avLst/>
          </a:prstGeom>
          <a:solidFill>
            <a:srgbClr val="F6FCC0"/>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16387" name="Oval 3"/>
          <p:cNvSpPr>
            <a:spLocks noChangeArrowheads="1"/>
          </p:cNvSpPr>
          <p:nvPr/>
        </p:nvSpPr>
        <p:spPr bwMode="auto">
          <a:xfrm>
            <a:off x="6019800" y="1143000"/>
            <a:ext cx="1143000" cy="1066800"/>
          </a:xfrm>
          <a:prstGeom prst="ellipse">
            <a:avLst/>
          </a:prstGeom>
          <a:noFill/>
          <a:ln w="38160">
            <a:solidFill>
              <a:srgbClr val="FF3300"/>
            </a:solidFill>
            <a:miter lim="800000"/>
            <a:headEnd/>
            <a:tailEnd/>
          </a:ln>
          <a:effectLst/>
          <a:extLst>
            <a:ext uri="{909E8E84-426E-40DD-AFC4-6F175D3DCCD1}">
              <a14:hiddenFill xmlns:a14="http://schemas.microsoft.com/office/drawing/2010/main">
                <a:solidFill>
                  <a:srgbClr val="FFFFFF"/>
                </a:solid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sp>
        <p:nvSpPr>
          <p:cNvPr id="16388" name="Text Box 4"/>
          <p:cNvSpPr txBox="1">
            <a:spLocks noChangeArrowheads="1"/>
          </p:cNvSpPr>
          <p:nvPr/>
        </p:nvSpPr>
        <p:spPr bwMode="auto">
          <a:xfrm>
            <a:off x="228600" y="1143000"/>
            <a:ext cx="4495800" cy="54498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marL="457200" indent="-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cs typeface="Arial Unicode MS" panose="020B0604020202020204" pitchFamily="34" charset="-128"/>
              </a:defRPr>
            </a:lvl1pPr>
            <a:lvl2pPr marL="914400" indent="-454025">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cs typeface="Arial Unicode MS" panose="020B0604020202020204" pitchFamily="34" charset="-128"/>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cs typeface="Arial Unicode MS" panose="020B0604020202020204" pitchFamily="34" charset="-128"/>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cs typeface="Arial Unicode MS" panose="020B0604020202020204" pitchFamily="34" charset="-128"/>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cs typeface="Arial Unicode MS" panose="020B0604020202020204" pitchFamily="34" charset="-128"/>
              </a:defRPr>
            </a:lvl9pPr>
          </a:lstStyle>
          <a:p>
            <a:pPr>
              <a:spcBef>
                <a:spcPts val="1500"/>
              </a:spcBef>
              <a:buClr>
                <a:srgbClr val="FFFFFF"/>
              </a:buClr>
              <a:buFont typeface="Times New Roman" panose="02020603050405020304" pitchFamily="18" charset="0"/>
              <a:buAutoNum type="arabicParenR"/>
            </a:pPr>
            <a:r>
              <a:rPr lang="en-US" altLang="en-US">
                <a:solidFill>
                  <a:srgbClr val="FFFFFF"/>
                </a:solidFill>
              </a:rPr>
              <a:t>Kings/Queens</a:t>
            </a:r>
          </a:p>
          <a:p>
            <a:pPr>
              <a:spcBef>
                <a:spcPts val="1500"/>
              </a:spcBef>
              <a:buClr>
                <a:srgbClr val="FFFFFF"/>
              </a:buClr>
              <a:buFont typeface="Times New Roman" panose="02020603050405020304" pitchFamily="18" charset="0"/>
              <a:buAutoNum type="arabicParenR"/>
            </a:pPr>
            <a:r>
              <a:rPr lang="en-US" altLang="en-US">
                <a:solidFill>
                  <a:srgbClr val="FFFFFF"/>
                </a:solidFill>
              </a:rPr>
              <a:t>Upper Class</a:t>
            </a:r>
          </a:p>
          <a:p>
            <a:pPr lvl="1">
              <a:spcBef>
                <a:spcPts val="1500"/>
              </a:spcBef>
              <a:buClrTx/>
              <a:buFontTx/>
              <a:buNone/>
            </a:pPr>
            <a:r>
              <a:rPr lang="en-US" altLang="en-US">
                <a:solidFill>
                  <a:srgbClr val="FFFFFF"/>
                </a:solidFill>
              </a:rPr>
              <a:t>- Wealthy landowners,   govt. officials, priests, army commanders</a:t>
            </a:r>
          </a:p>
          <a:p>
            <a:pPr>
              <a:spcBef>
                <a:spcPts val="1500"/>
              </a:spcBef>
              <a:buClr>
                <a:srgbClr val="FFFFFF"/>
              </a:buClr>
              <a:buFont typeface="Times New Roman" panose="02020603050405020304" pitchFamily="18" charset="0"/>
              <a:buAutoNum type="arabicParenR"/>
            </a:pPr>
            <a:r>
              <a:rPr lang="en-US" altLang="en-US">
                <a:solidFill>
                  <a:srgbClr val="FFFFFF"/>
                </a:solidFill>
              </a:rPr>
              <a:t>Middle Class</a:t>
            </a:r>
          </a:p>
          <a:p>
            <a:pPr lvl="1">
              <a:spcBef>
                <a:spcPts val="1500"/>
              </a:spcBef>
              <a:buClrTx/>
              <a:buFontTx/>
              <a:buNone/>
            </a:pPr>
            <a:r>
              <a:rPr lang="en-US" altLang="en-US">
                <a:solidFill>
                  <a:srgbClr val="FFFFFF"/>
                </a:solidFill>
              </a:rPr>
              <a:t>- Artisans, merchants</a:t>
            </a:r>
          </a:p>
          <a:p>
            <a:pPr>
              <a:spcBef>
                <a:spcPts val="1500"/>
              </a:spcBef>
              <a:buClr>
                <a:srgbClr val="FFFFFF"/>
              </a:buClr>
              <a:buFont typeface="Times New Roman" panose="02020603050405020304" pitchFamily="18" charset="0"/>
              <a:buAutoNum type="arabicParenR"/>
            </a:pPr>
            <a:r>
              <a:rPr lang="en-US" altLang="en-US">
                <a:solidFill>
                  <a:srgbClr val="FFFFFF"/>
                </a:solidFill>
              </a:rPr>
              <a:t>Lower Class</a:t>
            </a:r>
          </a:p>
          <a:p>
            <a:pPr lvl="1">
              <a:spcBef>
                <a:spcPts val="1500"/>
              </a:spcBef>
              <a:buClrTx/>
              <a:buFontTx/>
              <a:buNone/>
            </a:pPr>
            <a:r>
              <a:rPr lang="en-US" altLang="en-US">
                <a:solidFill>
                  <a:srgbClr val="FFFFFF"/>
                </a:solidFill>
              </a:rPr>
              <a:t>- Peasant farmers,  unskilled laborers</a:t>
            </a:r>
          </a:p>
          <a:p>
            <a:pPr>
              <a:spcBef>
                <a:spcPts val="1500"/>
              </a:spcBef>
              <a:buClr>
                <a:srgbClr val="FFFFFF"/>
              </a:buClr>
              <a:buFont typeface="Times New Roman" panose="02020603050405020304" pitchFamily="18" charset="0"/>
              <a:buAutoNum type="arabicParenR"/>
            </a:pPr>
            <a:r>
              <a:rPr lang="en-US" altLang="en-US">
                <a:solidFill>
                  <a:srgbClr val="FFFFFF"/>
                </a:solidFill>
              </a:rPr>
              <a:t>Slaves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7409" name="Text Box 1"/>
          <p:cNvSpPr txBox="1">
            <a:spLocks noChangeArrowheads="1"/>
          </p:cNvSpPr>
          <p:nvPr/>
        </p:nvSpPr>
        <p:spPr bwMode="auto">
          <a:xfrm>
            <a:off x="304800" y="152400"/>
            <a:ext cx="8534400"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lgn="ctr">
              <a:spcBef>
                <a:spcPts val="2750"/>
              </a:spcBef>
              <a:buClrTx/>
              <a:buFontTx/>
              <a:buNone/>
            </a:pPr>
            <a:r>
              <a:rPr lang="en-US" altLang="en-US" sz="4400" b="1">
                <a:solidFill>
                  <a:srgbClr val="FCC186"/>
                </a:solidFill>
              </a:rPr>
              <a:t>Egyptian Nobility</a:t>
            </a:r>
          </a:p>
        </p:txBody>
      </p:sp>
      <p:sp>
        <p:nvSpPr>
          <p:cNvPr id="17410" name="Text Box 2"/>
          <p:cNvSpPr txBox="1">
            <a:spLocks noChangeArrowheads="1"/>
          </p:cNvSpPr>
          <p:nvPr/>
        </p:nvSpPr>
        <p:spPr bwMode="auto">
          <a:xfrm>
            <a:off x="304800" y="1524000"/>
            <a:ext cx="8458200" cy="45196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spcBef>
                <a:spcPts val="1500"/>
              </a:spcBef>
              <a:buClrTx/>
              <a:buFontTx/>
              <a:buNone/>
            </a:pPr>
            <a:r>
              <a:rPr lang="en-US" altLang="en-US" sz="4400" b="1">
                <a:solidFill>
                  <a:srgbClr val="FFFFFF"/>
                </a:solidFill>
              </a:rPr>
              <a:t>Theocracy – rulers are divine beings = literally gods</a:t>
            </a:r>
          </a:p>
          <a:p>
            <a:pPr>
              <a:spcBef>
                <a:spcPts val="1500"/>
              </a:spcBef>
              <a:buClrTx/>
              <a:buFontTx/>
              <a:buNone/>
            </a:pPr>
            <a:endParaRPr lang="en-US" altLang="en-US" sz="4400" b="1">
              <a:solidFill>
                <a:srgbClr val="FFFFFF"/>
              </a:solidFill>
            </a:endParaRPr>
          </a:p>
          <a:p>
            <a:pPr hangingPunct="0">
              <a:spcBef>
                <a:spcPts val="1500"/>
              </a:spcBef>
              <a:buClrTx/>
              <a:buFontTx/>
              <a:buNone/>
            </a:pPr>
            <a:r>
              <a:rPr lang="en-US" altLang="en-US">
                <a:solidFill>
                  <a:srgbClr val="FFFFFF"/>
                </a:solidFill>
              </a:rPr>
              <a:t>Pharaoh – center of religion &amp; govt.</a:t>
            </a:r>
          </a:p>
          <a:p>
            <a:pPr>
              <a:spcBef>
                <a:spcPts val="1500"/>
              </a:spcBef>
              <a:buClrTx/>
              <a:buFontTx/>
              <a:buNone/>
            </a:pPr>
            <a:r>
              <a:rPr lang="en-US" altLang="en-US">
                <a:solidFill>
                  <a:srgbClr val="FFFFFF"/>
                </a:solidFill>
              </a:rPr>
              <a:t>Responsible for the kingdom’s well being</a:t>
            </a:r>
          </a:p>
          <a:p>
            <a:pPr>
              <a:spcBef>
                <a:spcPts val="1500"/>
              </a:spcBef>
              <a:buClrTx/>
              <a:buFontTx/>
              <a:buNone/>
            </a:pPr>
            <a:r>
              <a:rPr lang="en-US" altLang="en-US">
                <a:solidFill>
                  <a:srgbClr val="FFFFFF"/>
                </a:solidFill>
              </a:rPr>
              <a:t>Eternal spirit ruled forever = creation of the pyramids</a:t>
            </a:r>
          </a:p>
          <a:p>
            <a:pPr>
              <a:spcBef>
                <a:spcPts val="1500"/>
              </a:spcBef>
              <a:buClrTx/>
              <a:buFontTx/>
              <a:buNone/>
            </a:pPr>
            <a:r>
              <a:rPr lang="en-US" altLang="en-US">
                <a:solidFill>
                  <a:srgbClr val="FFFFFF"/>
                </a:solidFill>
              </a:rPr>
              <a:t>Pyramid building showed economic &amp; govt. strength </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8433" name="Rectangle 1"/>
          <p:cNvSpPr>
            <a:spLocks noGrp="1" noChangeArrowheads="1"/>
          </p:cNvSpPr>
          <p:nvPr>
            <p:ph type="title"/>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Shang Dynasty</a:t>
            </a:r>
          </a:p>
        </p:txBody>
      </p:sp>
      <p:sp>
        <p:nvSpPr>
          <p:cNvPr id="18434" name="Rectangle 2"/>
          <p:cNvSpPr>
            <a:spLocks noGrp="1" noChangeArrowheads="1"/>
          </p:cNvSpPr>
          <p:nvPr>
            <p:ph type="body" idx="1"/>
          </p:nvPr>
        </p:nvSpPr>
        <p:spPr>
          <a:xfrm>
            <a:off x="1524000" y="1219200"/>
            <a:ext cx="7391400" cy="5334000"/>
          </a:xfrm>
          <a:ln/>
        </p:spPr>
        <p:txBody>
          <a:bodyPr/>
          <a:lstStyle/>
          <a:p>
            <a:pPr marL="339725" indent="-339725">
              <a:spcBef>
                <a:spcPts val="7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Emergence of a civilization</a:t>
            </a:r>
          </a:p>
          <a:p>
            <a:pPr marL="739775" lvl="1" indent="-282575">
              <a:spcBef>
                <a:spcPts val="6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400"/>
              <a:t>1</a:t>
            </a:r>
            <a:r>
              <a:rPr lang="en-US" altLang="en-US" sz="2400" baseline="30000"/>
              <a:t>st</a:t>
            </a:r>
            <a:r>
              <a:rPr lang="en-US" altLang="en-US" sz="2400"/>
              <a:t> family of rulers with a written record</a:t>
            </a:r>
          </a:p>
          <a:p>
            <a:pPr marL="739775" lvl="1" indent="-282575">
              <a:spcBef>
                <a:spcPts val="6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400"/>
              <a:t>Elaborate palaces and tombs</a:t>
            </a:r>
          </a:p>
          <a:p>
            <a:pPr marL="739775" lvl="1" indent="-282575">
              <a:spcBef>
                <a:spcPts val="6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400"/>
              <a:t>Earthen walls surrounded cities</a:t>
            </a:r>
          </a:p>
          <a:p>
            <a:pPr marL="339725" indent="-339725">
              <a:spcBef>
                <a:spcPts val="7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Social Classes</a:t>
            </a:r>
          </a:p>
          <a:p>
            <a:pPr marL="739775" lvl="1" indent="-282575">
              <a:spcBef>
                <a:spcPts val="6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400"/>
              <a:t>1. King</a:t>
            </a:r>
          </a:p>
          <a:p>
            <a:pPr marL="739775" lvl="1" indent="-282575">
              <a:spcBef>
                <a:spcPts val="6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400"/>
              <a:t>2.  Warrior Nobles (land owners)</a:t>
            </a:r>
          </a:p>
          <a:p>
            <a:pPr marL="739775" lvl="1" indent="-282575">
              <a:spcBef>
                <a:spcPts val="6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400"/>
              <a:t>3.  Peasants</a:t>
            </a:r>
          </a:p>
          <a:p>
            <a:pPr lvl="2">
              <a:spcBef>
                <a:spcPts val="5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000"/>
              <a:t>Used sticks &amp; stones, bronze was too precious for tools, used only for weapons &amp; ceremonial items</a:t>
            </a:r>
          </a:p>
          <a:p>
            <a:pPr marL="339725" indent="-339725">
              <a:spcBef>
                <a:spcPts val="7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Origins of Chinese Culture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9457" name="Rectangle 1"/>
          <p:cNvSpPr>
            <a:spLocks noGrp="1" noChangeArrowheads="1"/>
          </p:cNvSpPr>
          <p:nvPr>
            <p:ph type="body"/>
          </p:nvPr>
        </p:nvSpPr>
        <p:spPr>
          <a:xfrm>
            <a:off x="1600200" y="381000"/>
            <a:ext cx="7391400" cy="6096000"/>
          </a:xfrm>
          <a:ln/>
        </p:spPr>
        <p:txBody>
          <a:bodyPr anchor="t"/>
          <a:lstStyle/>
          <a:p>
            <a:pPr marL="342900" indent="-339725" algn="l">
              <a:lnSpc>
                <a:spcPct val="90000"/>
              </a:lnSpc>
              <a:spcBef>
                <a:spcPts val="70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2800"/>
              <a:t>Family</a:t>
            </a:r>
          </a:p>
          <a:p>
            <a:pPr marL="342900" indent="-339725" algn="l">
              <a:lnSpc>
                <a:spcPct val="90000"/>
              </a:lnSpc>
              <a:spcBef>
                <a:spcPts val="700"/>
              </a:spcBef>
              <a:buFont typeface="Arial" panose="020B0604020202020204" pitchFamily="34" charset="0"/>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2800"/>
              <a:t>Central to Society</a:t>
            </a:r>
          </a:p>
          <a:p>
            <a:pPr marL="342900" indent="-339725" algn="l">
              <a:lnSpc>
                <a:spcPct val="90000"/>
              </a:lnSpc>
              <a:spcBef>
                <a:spcPts val="700"/>
              </a:spcBef>
              <a:buFont typeface="Arial" panose="020B0604020202020204" pitchFamily="34" charset="0"/>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2800"/>
              <a:t>Women are inferior</a:t>
            </a:r>
          </a:p>
          <a:p>
            <a:pPr marL="739775" lvl="1" indent="-282575" algn="l">
              <a:lnSpc>
                <a:spcPct val="90000"/>
              </a:lnSpc>
              <a:spcBef>
                <a:spcPts val="600"/>
              </a:spcBef>
              <a:buFont typeface="Arial" panose="020B0604020202020204" pitchFamily="34" charset="0"/>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2400"/>
              <a:t>Must answer to father/husband/grown sons</a:t>
            </a:r>
          </a:p>
          <a:p>
            <a:pPr marL="739775" lvl="1" indent="-282575" algn="l">
              <a:lnSpc>
                <a:spcPct val="90000"/>
              </a:lnSpc>
              <a:spcBef>
                <a:spcPts val="600"/>
              </a:spcBef>
              <a:buFont typeface="Arial" panose="020B0604020202020204" pitchFamily="34" charset="0"/>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2400"/>
              <a:t>Duty to provide a male heir</a:t>
            </a:r>
          </a:p>
          <a:p>
            <a:pPr marL="739775" lvl="1" indent="-282575" algn="l">
              <a:lnSpc>
                <a:spcPct val="90000"/>
              </a:lnSpc>
              <a:spcBef>
                <a:spcPts val="60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altLang="en-US" sz="2400"/>
          </a:p>
          <a:p>
            <a:pPr marL="342900" indent="-339725" algn="l">
              <a:lnSpc>
                <a:spcPct val="90000"/>
              </a:lnSpc>
              <a:spcBef>
                <a:spcPts val="70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2800"/>
              <a:t>Religion</a:t>
            </a:r>
          </a:p>
          <a:p>
            <a:pPr marL="342900" indent="-339725" algn="l">
              <a:lnSpc>
                <a:spcPct val="90000"/>
              </a:lnSpc>
              <a:spcBef>
                <a:spcPts val="700"/>
              </a:spcBef>
              <a:buFont typeface="Arial" panose="020B0604020202020204" pitchFamily="34" charset="0"/>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2800"/>
              <a:t>Spirit of family ancestors bring good/bad fortune</a:t>
            </a:r>
          </a:p>
          <a:p>
            <a:pPr marL="342900" indent="-339725" algn="l">
              <a:lnSpc>
                <a:spcPct val="90000"/>
              </a:lnSpc>
              <a:spcBef>
                <a:spcPts val="700"/>
              </a:spcBef>
              <a:buFont typeface="Arial" panose="020B0604020202020204" pitchFamily="34" charset="0"/>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2800"/>
              <a:t>Given respect &amp; sacrifices</a:t>
            </a:r>
          </a:p>
          <a:p>
            <a:pPr marL="342900" indent="-339725" algn="l">
              <a:lnSpc>
                <a:spcPct val="90000"/>
              </a:lnSpc>
              <a:spcBef>
                <a:spcPts val="700"/>
              </a:spcBef>
              <a:buFont typeface="Arial" panose="020B0604020202020204" pitchFamily="34" charset="0"/>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2800"/>
              <a:t>Supreme god</a:t>
            </a:r>
          </a:p>
          <a:p>
            <a:pPr marL="739775" lvl="1" indent="-282575" algn="l">
              <a:lnSpc>
                <a:spcPct val="90000"/>
              </a:lnSpc>
              <a:spcBef>
                <a:spcPts val="600"/>
              </a:spcBef>
              <a:buFont typeface="Arial" panose="020B0604020202020204" pitchFamily="34" charset="0"/>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2400"/>
              <a:t>Shang Di, used oracle bones to interpret questions asked of the gods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0481" name="Text Box 1"/>
          <p:cNvSpPr txBox="1">
            <a:spLocks noChangeArrowheads="1"/>
          </p:cNvSpPr>
          <p:nvPr/>
        </p:nvSpPr>
        <p:spPr bwMode="auto">
          <a:xfrm>
            <a:off x="1752600" y="228600"/>
            <a:ext cx="6934200" cy="763588"/>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lgn="ctr">
              <a:spcBef>
                <a:spcPts val="2750"/>
              </a:spcBef>
              <a:buClrTx/>
              <a:buFontTx/>
              <a:buNone/>
            </a:pPr>
            <a:r>
              <a:rPr lang="en-US" altLang="en-US" sz="4400" b="1">
                <a:solidFill>
                  <a:srgbClr val="FF4545"/>
                </a:solidFill>
                <a:effectLst>
                  <a:outerShdw blurRad="38100" dist="38100" dir="2700000" algn="tl">
                    <a:srgbClr val="C0C0C0"/>
                  </a:outerShdw>
                </a:effectLst>
                <a:latin typeface="OrientNarrow" charset="0"/>
              </a:rPr>
              <a:t>The Mandate of Heaven</a:t>
            </a:r>
          </a:p>
        </p:txBody>
      </p:sp>
      <p:sp>
        <p:nvSpPr>
          <p:cNvPr id="20482" name="Rectangle 2"/>
          <p:cNvSpPr>
            <a:spLocks noChangeArrowheads="1"/>
          </p:cNvSpPr>
          <p:nvPr/>
        </p:nvSpPr>
        <p:spPr bwMode="auto">
          <a:xfrm>
            <a:off x="838200" y="1366838"/>
            <a:ext cx="7543800" cy="521493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nchor="ctr">
            <a:spAutoFit/>
          </a:bodyPr>
          <a:lstStyle>
            <a:lvl1pPr marL="339725" indent="-339725">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000000"/>
                </a:solidFill>
                <a:latin typeface="Arial" panose="020B0604020202020204" pitchFamily="34" charset="0"/>
                <a:cs typeface="Arial Unicode MS" panose="020B0604020202020204" pitchFamily="34" charset="-128"/>
              </a:defRPr>
            </a:lvl1pPr>
            <a:lvl2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000000"/>
                </a:solidFill>
                <a:latin typeface="Arial" panose="020B0604020202020204" pitchFamily="34" charset="0"/>
                <a:cs typeface="Arial Unicode MS" panose="020B0604020202020204" pitchFamily="34" charset="-128"/>
              </a:defRPr>
            </a:lvl2pPr>
            <a:lvl3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000000"/>
                </a:solidFill>
                <a:latin typeface="Arial" panose="020B0604020202020204" pitchFamily="34" charset="0"/>
                <a:cs typeface="Arial Unicode MS" panose="020B0604020202020204" pitchFamily="34" charset="-128"/>
              </a:defRPr>
            </a:lvl3pPr>
            <a:lvl4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000000"/>
                </a:solidFill>
                <a:latin typeface="Arial" panose="020B0604020202020204" pitchFamily="34" charset="0"/>
                <a:cs typeface="Arial Unicode MS" panose="020B0604020202020204" pitchFamily="34" charset="-128"/>
              </a:defRPr>
            </a:lvl4pPr>
            <a:lvl5pPr>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339725" algn="l"/>
                <a:tab pos="796925" algn="l"/>
                <a:tab pos="1254125" algn="l"/>
                <a:tab pos="1711325" algn="l"/>
                <a:tab pos="2168525" algn="l"/>
                <a:tab pos="2625725" algn="l"/>
                <a:tab pos="3082925" algn="l"/>
                <a:tab pos="3540125" algn="l"/>
                <a:tab pos="3997325" algn="l"/>
                <a:tab pos="4454525" algn="l"/>
                <a:tab pos="4911725" algn="l"/>
                <a:tab pos="5368925" algn="l"/>
                <a:tab pos="5826125" algn="l"/>
                <a:tab pos="6283325" algn="l"/>
                <a:tab pos="6740525" algn="l"/>
                <a:tab pos="7197725" algn="l"/>
                <a:tab pos="7654925" algn="l"/>
                <a:tab pos="8112125" algn="l"/>
                <a:tab pos="8569325" algn="l"/>
                <a:tab pos="9026525" algn="l"/>
                <a:tab pos="9483725" algn="l"/>
              </a:tabLst>
              <a:defRPr sz="2400">
                <a:solidFill>
                  <a:srgbClr val="000000"/>
                </a:solidFill>
                <a:latin typeface="Arial" panose="020B0604020202020204" pitchFamily="34" charset="0"/>
                <a:cs typeface="Arial Unicode MS" panose="020B0604020202020204" pitchFamily="34" charset="-128"/>
              </a:defRPr>
            </a:lvl9pPr>
          </a:lstStyle>
          <a:p>
            <a:pPr>
              <a:buClr>
                <a:srgbClr val="663300"/>
              </a:buClr>
              <a:buFont typeface="Times New Roman" panose="02020603050405020304" pitchFamily="18" charset="0"/>
              <a:buAutoNum type="arabicPeriod"/>
            </a:pPr>
            <a:r>
              <a:rPr lang="en-US" altLang="en-US" b="1">
                <a:effectLst>
                  <a:outerShdw blurRad="38100" dist="38100" dir="2700000" algn="tl">
                    <a:srgbClr val="C0C0C0"/>
                  </a:outerShdw>
                </a:effectLst>
                <a:latin typeface="Comic Sans MS" panose="030F0702030302020204" pitchFamily="66" charset="0"/>
              </a:rPr>
              <a:t>The gods gave the right to rule.</a:t>
            </a:r>
          </a:p>
          <a:p>
            <a:pPr>
              <a:buClrTx/>
              <a:buFontTx/>
              <a:buNone/>
            </a:pPr>
            <a:endParaRPr lang="en-US" altLang="en-US" b="1">
              <a:effectLst>
                <a:outerShdw blurRad="38100" dist="38100" dir="2700000" algn="tl">
                  <a:srgbClr val="C0C0C0"/>
                </a:outerShdw>
              </a:effectLst>
              <a:latin typeface="Comic Sans MS" panose="030F0702030302020204" pitchFamily="66" charset="0"/>
            </a:endParaRPr>
          </a:p>
          <a:p>
            <a:pPr>
              <a:buClr>
                <a:srgbClr val="663300"/>
              </a:buClr>
              <a:buFont typeface="Times New Roman" panose="02020603050405020304" pitchFamily="18" charset="0"/>
              <a:buAutoNum type="arabicPeriod"/>
            </a:pPr>
            <a:r>
              <a:rPr lang="en-US" altLang="en-US" b="1">
                <a:effectLst>
                  <a:outerShdw blurRad="38100" dist="38100" dir="2700000" algn="tl">
                    <a:srgbClr val="C0C0C0"/>
                  </a:outerShdw>
                </a:effectLst>
                <a:latin typeface="Comic Sans MS" panose="030F0702030302020204" pitchFamily="66" charset="0"/>
              </a:rPr>
              <a:t>Bad things happened as a sign that ancestral spirits were unhappy with the current ruler</a:t>
            </a:r>
          </a:p>
          <a:p>
            <a:pPr>
              <a:buClrTx/>
              <a:buFontTx/>
              <a:buNone/>
            </a:pPr>
            <a:endParaRPr lang="en-US" altLang="en-US" b="1">
              <a:effectLst>
                <a:outerShdw blurRad="38100" dist="38100" dir="2700000" algn="tl">
                  <a:srgbClr val="C0C0C0"/>
                </a:outerShdw>
              </a:effectLst>
              <a:latin typeface="Comic Sans MS" panose="030F0702030302020204" pitchFamily="66" charset="0"/>
            </a:endParaRPr>
          </a:p>
          <a:p>
            <a:pPr>
              <a:buClr>
                <a:srgbClr val="663300"/>
              </a:buClr>
              <a:buFont typeface="Times New Roman" panose="02020603050405020304" pitchFamily="18" charset="0"/>
              <a:buAutoNum type="arabicPeriod"/>
            </a:pPr>
            <a:r>
              <a:rPr lang="en-US" altLang="en-US" b="1">
                <a:effectLst>
                  <a:outerShdw blurRad="38100" dist="38100" dir="2700000" algn="tl">
                    <a:srgbClr val="C0C0C0"/>
                  </a:outerShdw>
                </a:effectLst>
                <a:latin typeface="Comic Sans MS" panose="030F0702030302020204" pitchFamily="66" charset="0"/>
              </a:rPr>
              <a:t>The leader must lead by ability and </a:t>
            </a:r>
            <a:br>
              <a:rPr lang="en-US" altLang="en-US" b="1">
                <a:effectLst>
                  <a:outerShdw blurRad="38100" dist="38100" dir="2700000" algn="tl">
                    <a:srgbClr val="C0C0C0"/>
                  </a:outerShdw>
                </a:effectLst>
                <a:latin typeface="Comic Sans MS" panose="030F0702030302020204" pitchFamily="66" charset="0"/>
              </a:rPr>
            </a:br>
            <a:r>
              <a:rPr lang="en-US" altLang="en-US" b="1">
                <a:effectLst>
                  <a:outerShdw blurRad="38100" dist="38100" dir="2700000" algn="tl">
                    <a:srgbClr val="C0C0C0"/>
                  </a:outerShdw>
                </a:effectLst>
                <a:latin typeface="Comic Sans MS" panose="030F0702030302020204" pitchFamily="66" charset="0"/>
              </a:rPr>
              <a:t> virtue. </a:t>
            </a:r>
          </a:p>
          <a:p>
            <a:pPr>
              <a:buClrTx/>
              <a:buFontTx/>
              <a:buNone/>
            </a:pPr>
            <a:endParaRPr lang="en-US" altLang="en-US" b="1">
              <a:effectLst>
                <a:outerShdw blurRad="38100" dist="38100" dir="2700000" algn="tl">
                  <a:srgbClr val="C0C0C0"/>
                </a:outerShdw>
              </a:effectLst>
              <a:latin typeface="Comic Sans MS" panose="030F0702030302020204" pitchFamily="66" charset="0"/>
            </a:endParaRPr>
          </a:p>
          <a:p>
            <a:pPr>
              <a:buClr>
                <a:srgbClr val="663300"/>
              </a:buClr>
              <a:buFont typeface="Times New Roman" panose="02020603050405020304" pitchFamily="18" charset="0"/>
              <a:buAutoNum type="arabicPeriod"/>
            </a:pPr>
            <a:r>
              <a:rPr lang="en-US" altLang="en-US" b="1">
                <a:effectLst>
                  <a:outerShdw blurRad="38100" dist="38100" dir="2700000" algn="tl">
                    <a:srgbClr val="C0C0C0"/>
                  </a:outerShdw>
                </a:effectLst>
                <a:latin typeface="Comic Sans MS" panose="030F0702030302020204" pitchFamily="66" charset="0"/>
              </a:rPr>
              <a:t>The dynasty's leadership must be  </a:t>
            </a:r>
            <a:br>
              <a:rPr lang="en-US" altLang="en-US" b="1">
                <a:effectLst>
                  <a:outerShdw blurRad="38100" dist="38100" dir="2700000" algn="tl">
                    <a:srgbClr val="C0C0C0"/>
                  </a:outerShdw>
                </a:effectLst>
                <a:latin typeface="Comic Sans MS" panose="030F0702030302020204" pitchFamily="66" charset="0"/>
              </a:rPr>
            </a:br>
            <a:r>
              <a:rPr lang="en-US" altLang="en-US" b="1">
                <a:effectLst>
                  <a:outerShdw blurRad="38100" dist="38100" dir="2700000" algn="tl">
                    <a:srgbClr val="C0C0C0"/>
                  </a:outerShdw>
                </a:effectLst>
                <a:latin typeface="Comic Sans MS" panose="030F0702030302020204" pitchFamily="66" charset="0"/>
              </a:rPr>
              <a:t> justified by succeeding generations.</a:t>
            </a:r>
          </a:p>
          <a:p>
            <a:pPr>
              <a:buClrTx/>
              <a:buFontTx/>
              <a:buNone/>
            </a:pPr>
            <a:endParaRPr lang="en-US" altLang="en-US" b="1">
              <a:effectLst>
                <a:outerShdw blurRad="38100" dist="38100" dir="2700000" algn="tl">
                  <a:srgbClr val="C0C0C0"/>
                </a:outerShdw>
              </a:effectLst>
              <a:latin typeface="Comic Sans MS" panose="030F0702030302020204" pitchFamily="66" charset="0"/>
            </a:endParaRPr>
          </a:p>
          <a:p>
            <a:pPr>
              <a:buClr>
                <a:srgbClr val="663300"/>
              </a:buClr>
              <a:buFont typeface="Times New Roman" panose="02020603050405020304" pitchFamily="18" charset="0"/>
              <a:buAutoNum type="arabicPeriod"/>
            </a:pPr>
            <a:r>
              <a:rPr lang="en-US" altLang="en-US" b="1">
                <a:effectLst>
                  <a:outerShdw blurRad="38100" dist="38100" dir="2700000" algn="tl">
                    <a:srgbClr val="C0C0C0"/>
                  </a:outerShdw>
                </a:effectLst>
                <a:latin typeface="Comic Sans MS" panose="030F0702030302020204" pitchFamily="66" charset="0"/>
              </a:rPr>
              <a:t>The mandate could be revoked by </a:t>
            </a:r>
            <a:br>
              <a:rPr lang="en-US" altLang="en-US" b="1">
                <a:effectLst>
                  <a:outerShdw blurRad="38100" dist="38100" dir="2700000" algn="tl">
                    <a:srgbClr val="C0C0C0"/>
                  </a:outerShdw>
                </a:effectLst>
                <a:latin typeface="Comic Sans MS" panose="030F0702030302020204" pitchFamily="66" charset="0"/>
              </a:rPr>
            </a:br>
            <a:r>
              <a:rPr lang="en-US" altLang="en-US" b="1">
                <a:effectLst>
                  <a:outerShdw blurRad="38100" dist="38100" dir="2700000" algn="tl">
                    <a:srgbClr val="C0C0C0"/>
                  </a:outerShdw>
                </a:effectLst>
                <a:latin typeface="Comic Sans MS" panose="030F0702030302020204" pitchFamily="66" charset="0"/>
              </a:rPr>
              <a:t> negligence and abuse; the will of  </a:t>
            </a:r>
            <a:br>
              <a:rPr lang="en-US" altLang="en-US" b="1">
                <a:effectLst>
                  <a:outerShdw blurRad="38100" dist="38100" dir="2700000" algn="tl">
                    <a:srgbClr val="C0C0C0"/>
                  </a:outerShdw>
                </a:effectLst>
                <a:latin typeface="Comic Sans MS" panose="030F0702030302020204" pitchFamily="66" charset="0"/>
              </a:rPr>
            </a:br>
            <a:r>
              <a:rPr lang="en-US" altLang="en-US" b="1">
                <a:effectLst>
                  <a:outerShdw blurRad="38100" dist="38100" dir="2700000" algn="tl">
                    <a:srgbClr val="C0C0C0"/>
                  </a:outerShdw>
                </a:effectLst>
                <a:latin typeface="Comic Sans MS" panose="030F0702030302020204" pitchFamily="66" charset="0"/>
              </a:rPr>
              <a:t> the people was important.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0" presetClass="entr" fill="hold" nodeType="clickEffect">
                                  <p:stCondLst>
                                    <p:cond delay="0"/>
                                  </p:stCondLst>
                                  <p:childTnLst>
                                    <p:set>
                                      <p:cBhvr additive="repl">
                                        <p:cTn id="6" dur="1" fill="hold">
                                          <p:stCondLst>
                                            <p:cond delay="0"/>
                                          </p:stCondLst>
                                        </p:cTn>
                                        <p:tgtEl>
                                          <p:spTgt spid="20482">
                                            <p:txEl>
                                              <p:pRg st="0" end="0"/>
                                            </p:txEl>
                                          </p:spTgt>
                                        </p:tgtEl>
                                        <p:attrNameLst>
                                          <p:attrName>style.visibility</p:attrName>
                                        </p:attrNameLst>
                                      </p:cBhvr>
                                      <p:to>
                                        <p:strVal val="visible"/>
                                      </p:to>
                                    </p:set>
                                    <p:animEffect transition="in" filter="fade">
                                      <p:cBhvr additive="repl">
                                        <p:cTn id="7" dur="500"/>
                                        <p:tgtEl>
                                          <p:spTgt spid="20482">
                                            <p:txEl>
                                              <p:pRg st="0" end="0"/>
                                            </p:txEl>
                                          </p:spTgt>
                                        </p:tgtEl>
                                      </p:cBhvr>
                                    </p:animEffect>
                                  </p:childTnLst>
                                </p:cTn>
                              </p:par>
                            </p:childTnLst>
                          </p:cTn>
                        </p:par>
                      </p:childTnLst>
                    </p:cTn>
                  </p:par>
                  <p:par>
                    <p:cTn id="8" fill="hold" nodeType="clickPar">
                      <p:stCondLst>
                        <p:cond delay="indefinite"/>
                      </p:stCondLst>
                      <p:childTnLst>
                        <p:par>
                          <p:cTn id="9" fill="hold" nodeType="withGroup">
                            <p:stCondLst>
                              <p:cond delay="0"/>
                            </p:stCondLst>
                            <p:childTnLst>
                              <p:par>
                                <p:cTn id="10" presetID="10" presetClass="entr" fill="hold" nodeType="clickEffect">
                                  <p:stCondLst>
                                    <p:cond delay="0"/>
                                  </p:stCondLst>
                                  <p:childTnLst>
                                    <p:set>
                                      <p:cBhvr additive="repl">
                                        <p:cTn id="11" dur="1" fill="hold">
                                          <p:stCondLst>
                                            <p:cond delay="0"/>
                                          </p:stCondLst>
                                        </p:cTn>
                                        <p:tgtEl>
                                          <p:spTgt spid="20482">
                                            <p:txEl>
                                              <p:pRg st="2" end="2"/>
                                            </p:txEl>
                                          </p:spTgt>
                                        </p:tgtEl>
                                        <p:attrNameLst>
                                          <p:attrName>style.visibility</p:attrName>
                                        </p:attrNameLst>
                                      </p:cBhvr>
                                      <p:to>
                                        <p:strVal val="visible"/>
                                      </p:to>
                                    </p:set>
                                    <p:animEffect transition="in" filter="fade">
                                      <p:cBhvr additive="repl">
                                        <p:cTn id="12" dur="500"/>
                                        <p:tgtEl>
                                          <p:spTgt spid="20482">
                                            <p:txEl>
                                              <p:pRg st="2" end="2"/>
                                            </p:txEl>
                                          </p:spTgt>
                                        </p:tgtEl>
                                      </p:cBhvr>
                                    </p:animEffect>
                                  </p:childTnLst>
                                </p:cTn>
                              </p:par>
                            </p:childTnLst>
                          </p:cTn>
                        </p:par>
                      </p:childTnLst>
                    </p:cTn>
                  </p:par>
                  <p:par>
                    <p:cTn id="13" fill="hold" nodeType="clickPar">
                      <p:stCondLst>
                        <p:cond delay="indefinite"/>
                      </p:stCondLst>
                      <p:childTnLst>
                        <p:par>
                          <p:cTn id="14" fill="hold" nodeType="withGroup">
                            <p:stCondLst>
                              <p:cond delay="0"/>
                            </p:stCondLst>
                            <p:childTnLst>
                              <p:par>
                                <p:cTn id="15" presetID="10" presetClass="entr" fill="hold" nodeType="clickEffect">
                                  <p:stCondLst>
                                    <p:cond delay="0"/>
                                  </p:stCondLst>
                                  <p:childTnLst>
                                    <p:set>
                                      <p:cBhvr additive="repl">
                                        <p:cTn id="16" dur="1" fill="hold">
                                          <p:stCondLst>
                                            <p:cond delay="0"/>
                                          </p:stCondLst>
                                        </p:cTn>
                                        <p:tgtEl>
                                          <p:spTgt spid="20482">
                                            <p:txEl>
                                              <p:pRg st="4" end="4"/>
                                            </p:txEl>
                                          </p:spTgt>
                                        </p:tgtEl>
                                        <p:attrNameLst>
                                          <p:attrName>style.visibility</p:attrName>
                                        </p:attrNameLst>
                                      </p:cBhvr>
                                      <p:to>
                                        <p:strVal val="visible"/>
                                      </p:to>
                                    </p:set>
                                    <p:animEffect transition="in" filter="fade">
                                      <p:cBhvr additive="repl">
                                        <p:cTn id="17" dur="500"/>
                                        <p:tgtEl>
                                          <p:spTgt spid="20482">
                                            <p:txEl>
                                              <p:pRg st="4" end="4"/>
                                            </p:txEl>
                                          </p:spTgt>
                                        </p:tgtEl>
                                      </p:cBhvr>
                                    </p:animEffect>
                                  </p:childTnLst>
                                </p:cTn>
                              </p:par>
                            </p:childTnLst>
                          </p:cTn>
                        </p:par>
                      </p:childTnLst>
                    </p:cTn>
                  </p:par>
                  <p:par>
                    <p:cTn id="18" fill="hold" nodeType="clickPar">
                      <p:stCondLst>
                        <p:cond delay="indefinite"/>
                      </p:stCondLst>
                      <p:childTnLst>
                        <p:par>
                          <p:cTn id="19" fill="hold" nodeType="withGroup">
                            <p:stCondLst>
                              <p:cond delay="0"/>
                            </p:stCondLst>
                            <p:childTnLst>
                              <p:par>
                                <p:cTn id="20" presetID="10" presetClass="entr" fill="hold" nodeType="clickEffect">
                                  <p:stCondLst>
                                    <p:cond delay="0"/>
                                  </p:stCondLst>
                                  <p:childTnLst>
                                    <p:set>
                                      <p:cBhvr additive="repl">
                                        <p:cTn id="21" dur="1" fill="hold">
                                          <p:stCondLst>
                                            <p:cond delay="0"/>
                                          </p:stCondLst>
                                        </p:cTn>
                                        <p:tgtEl>
                                          <p:spTgt spid="20482">
                                            <p:txEl>
                                              <p:pRg st="6" end="6"/>
                                            </p:txEl>
                                          </p:spTgt>
                                        </p:tgtEl>
                                        <p:attrNameLst>
                                          <p:attrName>style.visibility</p:attrName>
                                        </p:attrNameLst>
                                      </p:cBhvr>
                                      <p:to>
                                        <p:strVal val="visible"/>
                                      </p:to>
                                    </p:set>
                                    <p:animEffect transition="in" filter="fade">
                                      <p:cBhvr additive="repl">
                                        <p:cTn id="22" dur="500"/>
                                        <p:tgtEl>
                                          <p:spTgt spid="20482">
                                            <p:txEl>
                                              <p:pRg st="6" end="6"/>
                                            </p:txEl>
                                          </p:spTgt>
                                        </p:tgtEl>
                                      </p:cBhvr>
                                    </p:animEffect>
                                  </p:childTnLst>
                                </p:cTn>
                              </p:par>
                            </p:childTnLst>
                          </p:cTn>
                        </p:par>
                      </p:childTnLst>
                    </p:cTn>
                  </p:par>
                  <p:par>
                    <p:cTn id="23" fill="hold" nodeType="clickPar">
                      <p:stCondLst>
                        <p:cond delay="indefinite"/>
                      </p:stCondLst>
                      <p:childTnLst>
                        <p:par>
                          <p:cTn id="24" fill="hold" nodeType="withGroup">
                            <p:stCondLst>
                              <p:cond delay="0"/>
                            </p:stCondLst>
                            <p:childTnLst>
                              <p:par>
                                <p:cTn id="25" presetID="10" presetClass="entr" fill="hold" nodeType="clickEffect">
                                  <p:stCondLst>
                                    <p:cond delay="0"/>
                                  </p:stCondLst>
                                  <p:childTnLst>
                                    <p:set>
                                      <p:cBhvr additive="repl">
                                        <p:cTn id="26" dur="1" fill="hold">
                                          <p:stCondLst>
                                            <p:cond delay="0"/>
                                          </p:stCondLst>
                                        </p:cTn>
                                        <p:tgtEl>
                                          <p:spTgt spid="20482">
                                            <p:txEl>
                                              <p:pRg st="8" end="8"/>
                                            </p:txEl>
                                          </p:spTgt>
                                        </p:tgtEl>
                                        <p:attrNameLst>
                                          <p:attrName>style.visibility</p:attrName>
                                        </p:attrNameLst>
                                      </p:cBhvr>
                                      <p:to>
                                        <p:strVal val="visible"/>
                                      </p:to>
                                    </p:set>
                                    <p:animEffect transition="in" filter="fade">
                                      <p:cBhvr additive="repl">
                                        <p:cTn id="27" dur="500"/>
                                        <p:tgtEl>
                                          <p:spTgt spid="20482">
                                            <p:txEl>
                                              <p:pRg st="8" end="8"/>
                                            </p:txEl>
                                          </p:spTgt>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1505" name="Oval 1"/>
          <p:cNvSpPr>
            <a:spLocks noChangeArrowheads="1"/>
          </p:cNvSpPr>
          <p:nvPr/>
        </p:nvSpPr>
        <p:spPr bwMode="auto">
          <a:xfrm>
            <a:off x="3962400" y="2057400"/>
            <a:ext cx="2819400" cy="2743200"/>
          </a:xfrm>
          <a:prstGeom prst="ellipse">
            <a:avLst/>
          </a:prstGeom>
          <a:solidFill>
            <a:srgbClr val="D80000"/>
          </a:solidFill>
          <a:ln w="9360">
            <a:solidFill>
              <a:srgbClr val="000000"/>
            </a:solidFill>
            <a:miter lim="800000"/>
            <a:headEnd/>
            <a:tailEnd/>
          </a:ln>
          <a:effectLst>
            <a:outerShdw dist="17819" dir="2700000" algn="ctr" rotWithShape="0">
              <a:srgbClr val="808080"/>
            </a:outerShdw>
          </a:effec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lgn="ctr">
              <a:buClrTx/>
              <a:buFontTx/>
              <a:buNone/>
            </a:pPr>
            <a:r>
              <a:rPr lang="en-US" altLang="en-US" sz="5400" b="1">
                <a:solidFill>
                  <a:srgbClr val="FFFFFF"/>
                </a:solidFill>
                <a:latin typeface="OrientNarrow" charset="0"/>
              </a:rPr>
              <a:t>The</a:t>
            </a:r>
            <a:br>
              <a:rPr lang="en-US" altLang="en-US" sz="5400" b="1">
                <a:solidFill>
                  <a:srgbClr val="FFFFFF"/>
                </a:solidFill>
                <a:latin typeface="OrientNarrow" charset="0"/>
              </a:rPr>
            </a:br>
            <a:r>
              <a:rPr lang="en-US" altLang="en-US" sz="5400" b="1">
                <a:solidFill>
                  <a:srgbClr val="FFFFFF"/>
                </a:solidFill>
                <a:latin typeface="OrientNarrow" charset="0"/>
              </a:rPr>
              <a:t>Dynastic</a:t>
            </a:r>
            <a:br>
              <a:rPr lang="en-US" altLang="en-US" sz="5400" b="1">
                <a:solidFill>
                  <a:srgbClr val="FFFFFF"/>
                </a:solidFill>
                <a:latin typeface="OrientNarrow" charset="0"/>
              </a:rPr>
            </a:br>
            <a:r>
              <a:rPr lang="en-US" altLang="en-US" sz="5400" b="1">
                <a:solidFill>
                  <a:srgbClr val="FFFFFF"/>
                </a:solidFill>
                <a:latin typeface="OrientNarrow" charset="0"/>
              </a:rPr>
              <a:t>Cycle</a:t>
            </a:r>
          </a:p>
        </p:txBody>
      </p:sp>
      <p:sp>
        <p:nvSpPr>
          <p:cNvPr id="21506" name="Rectangle 2"/>
          <p:cNvSpPr>
            <a:spLocks noChangeArrowheads="1"/>
          </p:cNvSpPr>
          <p:nvPr/>
        </p:nvSpPr>
        <p:spPr bwMode="auto">
          <a:xfrm>
            <a:off x="3581400" y="457200"/>
            <a:ext cx="1828800" cy="990600"/>
          </a:xfrm>
          <a:prstGeom prst="rect">
            <a:avLst/>
          </a:prstGeom>
          <a:solidFill>
            <a:srgbClr val="FFFFFF"/>
          </a:solidFill>
          <a:ln w="9360">
            <a:solidFill>
              <a:srgbClr val="D80000"/>
            </a:solidFill>
            <a:miter lim="800000"/>
            <a:headEnd/>
            <a:tailEnd/>
          </a:ln>
          <a:effectLst>
            <a:outerShdw dist="17819" dir="2700000" algn="ctr" rotWithShape="0">
              <a:srgbClr val="000000">
                <a:alpha val="50027"/>
              </a:srgbClr>
            </a:outerShdw>
          </a:effec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lgn="ctr">
              <a:buClrTx/>
              <a:buFontTx/>
              <a:buNone/>
            </a:pPr>
            <a:r>
              <a:rPr lang="en-US" altLang="en-US" sz="1400" b="1">
                <a:latin typeface="Comic Sans MS" panose="030F0702030302020204" pitchFamily="66" charset="0"/>
              </a:rPr>
              <a:t>A new </a:t>
            </a:r>
            <a:br>
              <a:rPr lang="en-US" altLang="en-US" sz="1400" b="1">
                <a:latin typeface="Comic Sans MS" panose="030F0702030302020204" pitchFamily="66" charset="0"/>
              </a:rPr>
            </a:br>
            <a:r>
              <a:rPr lang="en-US" altLang="en-US" sz="1400" b="1">
                <a:latin typeface="Comic Sans MS" panose="030F0702030302020204" pitchFamily="66" charset="0"/>
              </a:rPr>
              <a:t>dynasty </a:t>
            </a:r>
            <a:br>
              <a:rPr lang="en-US" altLang="en-US" sz="1400" b="1">
                <a:latin typeface="Comic Sans MS" panose="030F0702030302020204" pitchFamily="66" charset="0"/>
              </a:rPr>
            </a:br>
            <a:r>
              <a:rPr lang="en-US" altLang="en-US" sz="1400" b="1">
                <a:latin typeface="Comic Sans MS" panose="030F0702030302020204" pitchFamily="66" charset="0"/>
              </a:rPr>
              <a:t>comes to power.</a:t>
            </a:r>
          </a:p>
        </p:txBody>
      </p:sp>
      <p:sp>
        <p:nvSpPr>
          <p:cNvPr id="21507" name="Rectangle 3"/>
          <p:cNvSpPr>
            <a:spLocks noChangeArrowheads="1"/>
          </p:cNvSpPr>
          <p:nvPr/>
        </p:nvSpPr>
        <p:spPr bwMode="auto">
          <a:xfrm>
            <a:off x="7010400" y="1676400"/>
            <a:ext cx="1905000" cy="990600"/>
          </a:xfrm>
          <a:prstGeom prst="rect">
            <a:avLst/>
          </a:prstGeom>
          <a:solidFill>
            <a:srgbClr val="FFFFFF"/>
          </a:solidFill>
          <a:ln w="9360">
            <a:solidFill>
              <a:srgbClr val="D80000"/>
            </a:solidFill>
            <a:miter lim="800000"/>
            <a:headEnd/>
            <a:tailEnd/>
          </a:ln>
          <a:effectLst>
            <a:outerShdw dist="17819" dir="2700000" algn="ctr" rotWithShape="0">
              <a:srgbClr val="000000">
                <a:alpha val="50027"/>
              </a:srgbClr>
            </a:outerShdw>
          </a:effec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lgn="ctr">
              <a:buClrTx/>
              <a:buFontTx/>
              <a:buNone/>
            </a:pPr>
            <a:r>
              <a:rPr lang="en-US" altLang="en-US" sz="1400" b="1">
                <a:latin typeface="Comic Sans MS" panose="030F0702030302020204" pitchFamily="66" charset="0"/>
              </a:rPr>
              <a:t>Lives of common </a:t>
            </a:r>
            <a:br>
              <a:rPr lang="en-US" altLang="en-US" sz="1400" b="1">
                <a:latin typeface="Comic Sans MS" panose="030F0702030302020204" pitchFamily="66" charset="0"/>
              </a:rPr>
            </a:br>
            <a:r>
              <a:rPr lang="en-US" altLang="en-US" sz="1400" b="1">
                <a:latin typeface="Comic Sans MS" panose="030F0702030302020204" pitchFamily="66" charset="0"/>
              </a:rPr>
              <a:t>people improved;</a:t>
            </a:r>
            <a:br>
              <a:rPr lang="en-US" altLang="en-US" sz="1400" b="1">
                <a:latin typeface="Comic Sans MS" panose="030F0702030302020204" pitchFamily="66" charset="0"/>
              </a:rPr>
            </a:br>
            <a:r>
              <a:rPr lang="en-US" altLang="en-US" sz="1400" b="1">
                <a:latin typeface="Comic Sans MS" panose="030F0702030302020204" pitchFamily="66" charset="0"/>
              </a:rPr>
              <a:t>taxes reduced;</a:t>
            </a:r>
            <a:br>
              <a:rPr lang="en-US" altLang="en-US" sz="1400" b="1">
                <a:latin typeface="Comic Sans MS" panose="030F0702030302020204" pitchFamily="66" charset="0"/>
              </a:rPr>
            </a:br>
            <a:r>
              <a:rPr lang="en-US" altLang="en-US" sz="1400" b="1">
                <a:latin typeface="Comic Sans MS" panose="030F0702030302020204" pitchFamily="66" charset="0"/>
              </a:rPr>
              <a:t>farming encouraged.</a:t>
            </a:r>
          </a:p>
        </p:txBody>
      </p:sp>
      <p:sp>
        <p:nvSpPr>
          <p:cNvPr id="21508" name="Rectangle 4"/>
          <p:cNvSpPr>
            <a:spLocks noChangeArrowheads="1"/>
          </p:cNvSpPr>
          <p:nvPr/>
        </p:nvSpPr>
        <p:spPr bwMode="auto">
          <a:xfrm>
            <a:off x="7010400" y="2971800"/>
            <a:ext cx="1905000" cy="990600"/>
          </a:xfrm>
          <a:prstGeom prst="rect">
            <a:avLst/>
          </a:prstGeom>
          <a:solidFill>
            <a:srgbClr val="FFFFFF"/>
          </a:solidFill>
          <a:ln w="9360">
            <a:solidFill>
              <a:srgbClr val="D80000"/>
            </a:solidFill>
            <a:miter lim="800000"/>
            <a:headEnd/>
            <a:tailEnd/>
          </a:ln>
          <a:effectLst>
            <a:outerShdw dist="17819" dir="2700000" algn="ctr" rotWithShape="0">
              <a:srgbClr val="000000">
                <a:alpha val="50027"/>
              </a:srgbClr>
            </a:outerShdw>
          </a:effec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lgn="ctr">
              <a:buClrTx/>
              <a:buFontTx/>
              <a:buNone/>
            </a:pPr>
            <a:r>
              <a:rPr lang="en-US" altLang="en-US" sz="1400" b="1">
                <a:latin typeface="Comic Sans MS" panose="030F0702030302020204" pitchFamily="66" charset="0"/>
              </a:rPr>
              <a:t>Problems begin</a:t>
            </a:r>
            <a:br>
              <a:rPr lang="en-US" altLang="en-US" sz="1400" b="1">
                <a:latin typeface="Comic Sans MS" panose="030F0702030302020204" pitchFamily="66" charset="0"/>
              </a:rPr>
            </a:br>
            <a:r>
              <a:rPr lang="en-US" altLang="en-US" sz="1400" b="1">
                <a:latin typeface="Comic Sans MS" panose="030F0702030302020204" pitchFamily="66" charset="0"/>
              </a:rPr>
              <a:t>(extensive wars,</a:t>
            </a:r>
            <a:br>
              <a:rPr lang="en-US" altLang="en-US" sz="1400" b="1">
                <a:latin typeface="Comic Sans MS" panose="030F0702030302020204" pitchFamily="66" charset="0"/>
              </a:rPr>
            </a:br>
            <a:r>
              <a:rPr lang="en-US" altLang="en-US" sz="1400" b="1">
                <a:latin typeface="Comic Sans MS" panose="030F0702030302020204" pitchFamily="66" charset="0"/>
              </a:rPr>
              <a:t>invasions, etc.)</a:t>
            </a:r>
          </a:p>
        </p:txBody>
      </p:sp>
      <p:sp>
        <p:nvSpPr>
          <p:cNvPr id="21509" name="Rectangle 5"/>
          <p:cNvSpPr>
            <a:spLocks noChangeArrowheads="1"/>
          </p:cNvSpPr>
          <p:nvPr/>
        </p:nvSpPr>
        <p:spPr bwMode="auto">
          <a:xfrm>
            <a:off x="7010400" y="4343400"/>
            <a:ext cx="1905000" cy="990600"/>
          </a:xfrm>
          <a:prstGeom prst="rect">
            <a:avLst/>
          </a:prstGeom>
          <a:solidFill>
            <a:srgbClr val="FFFFFF"/>
          </a:solidFill>
          <a:ln w="9360">
            <a:solidFill>
              <a:srgbClr val="D80000"/>
            </a:solidFill>
            <a:miter lim="800000"/>
            <a:headEnd/>
            <a:tailEnd/>
          </a:ln>
          <a:effectLst>
            <a:outerShdw dist="17819" dir="2700000" algn="ctr" rotWithShape="0">
              <a:srgbClr val="000000">
                <a:alpha val="50027"/>
              </a:srgbClr>
            </a:outerShdw>
          </a:effec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lgn="ctr">
              <a:buClrTx/>
              <a:buFontTx/>
              <a:buNone/>
            </a:pPr>
            <a:r>
              <a:rPr lang="en-US" altLang="en-US" sz="1400" b="1">
                <a:latin typeface="Comic Sans MS" panose="030F0702030302020204" pitchFamily="66" charset="0"/>
              </a:rPr>
              <a:t>Taxes increase;</a:t>
            </a:r>
            <a:br>
              <a:rPr lang="en-US" altLang="en-US" sz="1400" b="1">
                <a:latin typeface="Comic Sans MS" panose="030F0702030302020204" pitchFamily="66" charset="0"/>
              </a:rPr>
            </a:br>
            <a:r>
              <a:rPr lang="en-US" altLang="en-US" sz="1400" b="1">
                <a:latin typeface="Comic Sans MS" panose="030F0702030302020204" pitchFamily="66" charset="0"/>
              </a:rPr>
              <a:t>men forced to</a:t>
            </a:r>
            <a:br>
              <a:rPr lang="en-US" altLang="en-US" sz="1400" b="1">
                <a:latin typeface="Comic Sans MS" panose="030F0702030302020204" pitchFamily="66" charset="0"/>
              </a:rPr>
            </a:br>
            <a:r>
              <a:rPr lang="en-US" altLang="en-US" sz="1400" b="1">
                <a:latin typeface="Comic Sans MS" panose="030F0702030302020204" pitchFamily="66" charset="0"/>
              </a:rPr>
              <a:t>work for army.</a:t>
            </a:r>
            <a:br>
              <a:rPr lang="en-US" altLang="en-US" sz="1400" b="1">
                <a:latin typeface="Comic Sans MS" panose="030F0702030302020204" pitchFamily="66" charset="0"/>
              </a:rPr>
            </a:br>
            <a:r>
              <a:rPr lang="en-US" altLang="en-US" sz="1400" b="1">
                <a:latin typeface="Comic Sans MS" panose="030F0702030302020204" pitchFamily="66" charset="0"/>
              </a:rPr>
              <a:t>Farming neglected.</a:t>
            </a:r>
          </a:p>
        </p:txBody>
      </p:sp>
      <p:sp>
        <p:nvSpPr>
          <p:cNvPr id="21510" name="Rectangle 6"/>
          <p:cNvSpPr>
            <a:spLocks noChangeArrowheads="1"/>
          </p:cNvSpPr>
          <p:nvPr/>
        </p:nvSpPr>
        <p:spPr bwMode="auto">
          <a:xfrm>
            <a:off x="5638800" y="5562600"/>
            <a:ext cx="1828800" cy="990600"/>
          </a:xfrm>
          <a:prstGeom prst="rect">
            <a:avLst/>
          </a:prstGeom>
          <a:solidFill>
            <a:srgbClr val="FFFFFF"/>
          </a:solidFill>
          <a:ln w="9360">
            <a:solidFill>
              <a:srgbClr val="D80000"/>
            </a:solidFill>
            <a:miter lim="800000"/>
            <a:headEnd/>
            <a:tailEnd/>
          </a:ln>
          <a:effectLst>
            <a:outerShdw dist="17819" dir="2700000" algn="ctr" rotWithShape="0">
              <a:srgbClr val="000000">
                <a:alpha val="50027"/>
              </a:srgbClr>
            </a:outerShdw>
          </a:effec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lgn="ctr">
              <a:buClrTx/>
              <a:buFontTx/>
              <a:buNone/>
            </a:pPr>
            <a:r>
              <a:rPr lang="en-US" altLang="en-US" sz="1400" b="1">
                <a:latin typeface="Comic Sans MS" panose="030F0702030302020204" pitchFamily="66" charset="0"/>
              </a:rPr>
              <a:t>Govt. increases</a:t>
            </a:r>
            <a:br>
              <a:rPr lang="en-US" altLang="en-US" sz="1400" b="1">
                <a:latin typeface="Comic Sans MS" panose="030F0702030302020204" pitchFamily="66" charset="0"/>
              </a:rPr>
            </a:br>
            <a:r>
              <a:rPr lang="en-US" altLang="en-US" sz="1400" b="1">
                <a:latin typeface="Comic Sans MS" panose="030F0702030302020204" pitchFamily="66" charset="0"/>
              </a:rPr>
              <a:t>spending; </a:t>
            </a:r>
            <a:br>
              <a:rPr lang="en-US" altLang="en-US" sz="1400" b="1">
                <a:latin typeface="Comic Sans MS" panose="030F0702030302020204" pitchFamily="66" charset="0"/>
              </a:rPr>
            </a:br>
            <a:r>
              <a:rPr lang="en-US" altLang="en-US" sz="1400" b="1">
                <a:latin typeface="Comic Sans MS" panose="030F0702030302020204" pitchFamily="66" charset="0"/>
              </a:rPr>
              <a:t>corruption.</a:t>
            </a:r>
          </a:p>
        </p:txBody>
      </p:sp>
      <p:sp>
        <p:nvSpPr>
          <p:cNvPr id="21511" name="Rectangle 7"/>
          <p:cNvSpPr>
            <a:spLocks noChangeArrowheads="1"/>
          </p:cNvSpPr>
          <p:nvPr/>
        </p:nvSpPr>
        <p:spPr bwMode="auto">
          <a:xfrm>
            <a:off x="3581400" y="5562600"/>
            <a:ext cx="1828800" cy="990600"/>
          </a:xfrm>
          <a:prstGeom prst="rect">
            <a:avLst/>
          </a:prstGeom>
          <a:solidFill>
            <a:srgbClr val="FFFFFF"/>
          </a:solidFill>
          <a:ln w="9360">
            <a:solidFill>
              <a:srgbClr val="D80000"/>
            </a:solidFill>
            <a:miter lim="800000"/>
            <a:headEnd/>
            <a:tailEnd/>
          </a:ln>
          <a:effectLst>
            <a:outerShdw dist="17819" dir="2700000" algn="ctr" rotWithShape="0">
              <a:srgbClr val="000000">
                <a:alpha val="50027"/>
              </a:srgbClr>
            </a:outerShdw>
          </a:effec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lgn="ctr">
              <a:buClrTx/>
              <a:buFontTx/>
              <a:buNone/>
            </a:pPr>
            <a:r>
              <a:rPr lang="en-US" altLang="en-US" sz="1400" b="1">
                <a:latin typeface="Comic Sans MS" panose="030F0702030302020204" pitchFamily="66" charset="0"/>
              </a:rPr>
              <a:t>Droughts,</a:t>
            </a:r>
            <a:br>
              <a:rPr lang="en-US" altLang="en-US" sz="1400" b="1">
                <a:latin typeface="Comic Sans MS" panose="030F0702030302020204" pitchFamily="66" charset="0"/>
              </a:rPr>
            </a:br>
            <a:r>
              <a:rPr lang="en-US" altLang="en-US" sz="1400" b="1">
                <a:latin typeface="Comic Sans MS" panose="030F0702030302020204" pitchFamily="66" charset="0"/>
              </a:rPr>
              <a:t>floods,</a:t>
            </a:r>
            <a:br>
              <a:rPr lang="en-US" altLang="en-US" sz="1400" b="1">
                <a:latin typeface="Comic Sans MS" panose="030F0702030302020204" pitchFamily="66" charset="0"/>
              </a:rPr>
            </a:br>
            <a:r>
              <a:rPr lang="en-US" altLang="en-US" sz="1400" b="1">
                <a:latin typeface="Comic Sans MS" panose="030F0702030302020204" pitchFamily="66" charset="0"/>
              </a:rPr>
              <a:t>famines occur.</a:t>
            </a:r>
          </a:p>
        </p:txBody>
      </p:sp>
      <p:sp>
        <p:nvSpPr>
          <p:cNvPr id="21512" name="Rectangle 8"/>
          <p:cNvSpPr>
            <a:spLocks noChangeArrowheads="1"/>
          </p:cNvSpPr>
          <p:nvPr/>
        </p:nvSpPr>
        <p:spPr bwMode="auto">
          <a:xfrm>
            <a:off x="1752600" y="4343400"/>
            <a:ext cx="1981200" cy="990600"/>
          </a:xfrm>
          <a:prstGeom prst="rect">
            <a:avLst/>
          </a:prstGeom>
          <a:solidFill>
            <a:srgbClr val="FFFFFF"/>
          </a:solidFill>
          <a:ln w="9360">
            <a:solidFill>
              <a:srgbClr val="D80000"/>
            </a:solidFill>
            <a:miter lim="800000"/>
            <a:headEnd/>
            <a:tailEnd/>
          </a:ln>
          <a:effectLst>
            <a:outerShdw dist="17819" dir="2700000" algn="ctr" rotWithShape="0">
              <a:srgbClr val="000000">
                <a:alpha val="50027"/>
              </a:srgbClr>
            </a:outerShdw>
          </a:effec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lgn="ctr">
              <a:buClrTx/>
              <a:buFontTx/>
              <a:buNone/>
            </a:pPr>
            <a:r>
              <a:rPr lang="en-US" altLang="en-US" sz="1400" b="1">
                <a:latin typeface="Comic Sans MS" panose="030F0702030302020204" pitchFamily="66" charset="0"/>
              </a:rPr>
              <a:t>Poor lose</a:t>
            </a:r>
            <a:br>
              <a:rPr lang="en-US" altLang="en-US" sz="1400" b="1">
                <a:latin typeface="Comic Sans MS" panose="030F0702030302020204" pitchFamily="66" charset="0"/>
              </a:rPr>
            </a:br>
            <a:r>
              <a:rPr lang="en-US" altLang="en-US" sz="1400" b="1">
                <a:latin typeface="Comic Sans MS" panose="030F0702030302020204" pitchFamily="66" charset="0"/>
              </a:rPr>
              <a:t>respect for govt.</a:t>
            </a:r>
            <a:br>
              <a:rPr lang="en-US" altLang="en-US" sz="1400" b="1">
                <a:latin typeface="Comic Sans MS" panose="030F0702030302020204" pitchFamily="66" charset="0"/>
              </a:rPr>
            </a:br>
            <a:r>
              <a:rPr lang="en-US" altLang="en-US" sz="1400" b="1">
                <a:latin typeface="Comic Sans MS" panose="030F0702030302020204" pitchFamily="66" charset="0"/>
              </a:rPr>
              <a:t>They join rebels</a:t>
            </a:r>
            <a:br>
              <a:rPr lang="en-US" altLang="en-US" sz="1400" b="1">
                <a:latin typeface="Comic Sans MS" panose="030F0702030302020204" pitchFamily="66" charset="0"/>
              </a:rPr>
            </a:br>
            <a:r>
              <a:rPr lang="en-US" altLang="en-US" sz="1400" b="1">
                <a:latin typeface="Comic Sans MS" panose="030F0702030302020204" pitchFamily="66" charset="0"/>
              </a:rPr>
              <a:t>&amp; attack landlords.</a:t>
            </a:r>
          </a:p>
        </p:txBody>
      </p:sp>
      <p:sp>
        <p:nvSpPr>
          <p:cNvPr id="21513" name="Rectangle 9"/>
          <p:cNvSpPr>
            <a:spLocks noChangeArrowheads="1"/>
          </p:cNvSpPr>
          <p:nvPr/>
        </p:nvSpPr>
        <p:spPr bwMode="auto">
          <a:xfrm>
            <a:off x="1752600" y="2971800"/>
            <a:ext cx="1981200" cy="990600"/>
          </a:xfrm>
          <a:prstGeom prst="rect">
            <a:avLst/>
          </a:prstGeom>
          <a:solidFill>
            <a:srgbClr val="FFFFFF"/>
          </a:solidFill>
          <a:ln w="9360">
            <a:solidFill>
              <a:srgbClr val="D80000"/>
            </a:solidFill>
            <a:miter lim="800000"/>
            <a:headEnd/>
            <a:tailEnd/>
          </a:ln>
          <a:effectLst>
            <a:outerShdw dist="17819" dir="2700000" algn="ctr" rotWithShape="0">
              <a:srgbClr val="000000">
                <a:alpha val="50027"/>
              </a:srgbClr>
            </a:outerShdw>
          </a:effec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lgn="ctr">
              <a:buClrTx/>
              <a:buFontTx/>
              <a:buNone/>
            </a:pPr>
            <a:r>
              <a:rPr lang="en-US" altLang="en-US" sz="1400" b="1">
                <a:latin typeface="Comic Sans MS" panose="030F0702030302020204" pitchFamily="66" charset="0"/>
              </a:rPr>
              <a:t>Rebel bands find</a:t>
            </a:r>
            <a:br>
              <a:rPr lang="en-US" altLang="en-US" sz="1400" b="1">
                <a:latin typeface="Comic Sans MS" panose="030F0702030302020204" pitchFamily="66" charset="0"/>
              </a:rPr>
            </a:br>
            <a:r>
              <a:rPr lang="en-US" altLang="en-US" sz="1400" b="1">
                <a:latin typeface="Comic Sans MS" panose="030F0702030302020204" pitchFamily="66" charset="0"/>
              </a:rPr>
              <a:t>strong leader who</a:t>
            </a:r>
            <a:br>
              <a:rPr lang="en-US" altLang="en-US" sz="1400" b="1">
                <a:latin typeface="Comic Sans MS" panose="030F0702030302020204" pitchFamily="66" charset="0"/>
              </a:rPr>
            </a:br>
            <a:r>
              <a:rPr lang="en-US" altLang="en-US" sz="1400" b="1">
                <a:latin typeface="Comic Sans MS" panose="030F0702030302020204" pitchFamily="66" charset="0"/>
              </a:rPr>
              <a:t>unites them.</a:t>
            </a:r>
            <a:br>
              <a:rPr lang="en-US" altLang="en-US" sz="1400" b="1">
                <a:latin typeface="Comic Sans MS" panose="030F0702030302020204" pitchFamily="66" charset="0"/>
              </a:rPr>
            </a:br>
            <a:r>
              <a:rPr lang="en-US" altLang="en-US" sz="1400" b="1">
                <a:latin typeface="Comic Sans MS" panose="030F0702030302020204" pitchFamily="66" charset="0"/>
              </a:rPr>
              <a:t>Attack the emperor.</a:t>
            </a:r>
          </a:p>
        </p:txBody>
      </p:sp>
      <p:sp>
        <p:nvSpPr>
          <p:cNvPr id="21514" name="Rectangle 10"/>
          <p:cNvSpPr>
            <a:spLocks noChangeArrowheads="1"/>
          </p:cNvSpPr>
          <p:nvPr/>
        </p:nvSpPr>
        <p:spPr bwMode="auto">
          <a:xfrm>
            <a:off x="1752600" y="1676400"/>
            <a:ext cx="1981200" cy="990600"/>
          </a:xfrm>
          <a:prstGeom prst="rect">
            <a:avLst/>
          </a:prstGeom>
          <a:solidFill>
            <a:srgbClr val="FFFFFF"/>
          </a:solidFill>
          <a:ln w="9360">
            <a:solidFill>
              <a:srgbClr val="D80000"/>
            </a:solidFill>
            <a:miter lim="800000"/>
            <a:headEnd/>
            <a:tailEnd/>
          </a:ln>
          <a:effectLst>
            <a:outerShdw dist="17819" dir="2700000" algn="ctr" rotWithShape="0">
              <a:srgbClr val="000000">
                <a:alpha val="50027"/>
              </a:srgbClr>
            </a:outerShdw>
          </a:effec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lgn="ctr">
              <a:buClrTx/>
              <a:buFontTx/>
              <a:buNone/>
            </a:pPr>
            <a:r>
              <a:rPr lang="en-US" altLang="en-US" sz="1400" b="1">
                <a:latin typeface="Comic Sans MS" panose="030F0702030302020204" pitchFamily="66" charset="0"/>
              </a:rPr>
              <a:t>Emperor is</a:t>
            </a:r>
            <a:br>
              <a:rPr lang="en-US" altLang="en-US" sz="1400" b="1">
                <a:latin typeface="Comic Sans MS" panose="030F0702030302020204" pitchFamily="66" charset="0"/>
              </a:rPr>
            </a:br>
            <a:r>
              <a:rPr lang="en-US" altLang="en-US" sz="1400" b="1">
                <a:latin typeface="Comic Sans MS" panose="030F0702030302020204" pitchFamily="66" charset="0"/>
              </a:rPr>
              <a:t>defeated !!</a:t>
            </a:r>
          </a:p>
        </p:txBody>
      </p:sp>
      <p:sp>
        <p:nvSpPr>
          <p:cNvPr id="21515" name="Rectangle 11"/>
          <p:cNvSpPr>
            <a:spLocks noChangeArrowheads="1"/>
          </p:cNvSpPr>
          <p:nvPr/>
        </p:nvSpPr>
        <p:spPr bwMode="auto">
          <a:xfrm>
            <a:off x="5638800" y="457200"/>
            <a:ext cx="1828800" cy="990600"/>
          </a:xfrm>
          <a:prstGeom prst="rect">
            <a:avLst/>
          </a:prstGeom>
          <a:solidFill>
            <a:srgbClr val="FFFFFF"/>
          </a:solidFill>
          <a:ln w="9360">
            <a:solidFill>
              <a:srgbClr val="D80000"/>
            </a:solidFill>
            <a:miter lim="800000"/>
            <a:headEnd/>
            <a:tailEnd/>
          </a:ln>
          <a:effectLst>
            <a:outerShdw dist="17819" dir="2700000" algn="ctr" rotWithShape="0">
              <a:srgbClr val="000000">
                <a:alpha val="50027"/>
              </a:srgbClr>
            </a:outerShdw>
          </a:effectLst>
        </p:spPr>
        <p:txBody>
          <a:bodyPr wrap="none" lIns="90000" tIns="46800" rIns="90000" bIns="46800" anchor="ct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lgn="ctr">
              <a:buClrTx/>
              <a:buFontTx/>
              <a:buNone/>
            </a:pPr>
            <a:r>
              <a:rPr lang="en-US" altLang="en-US" sz="1400" b="1">
                <a:latin typeface="Comic Sans MS" panose="030F0702030302020204" pitchFamily="66" charset="0"/>
              </a:rPr>
              <a:t>The emperor</a:t>
            </a:r>
            <a:br>
              <a:rPr lang="en-US" altLang="en-US" sz="1400" b="1">
                <a:latin typeface="Comic Sans MS" panose="030F0702030302020204" pitchFamily="66" charset="0"/>
              </a:rPr>
            </a:br>
            <a:r>
              <a:rPr lang="en-US" altLang="en-US" sz="1400" b="1">
                <a:latin typeface="Comic Sans MS" panose="030F0702030302020204" pitchFamily="66" charset="0"/>
              </a:rPr>
              <a:t>reforms the govt.</a:t>
            </a:r>
            <a:br>
              <a:rPr lang="en-US" altLang="en-US" sz="1400" b="1">
                <a:latin typeface="Comic Sans MS" panose="030F0702030302020204" pitchFamily="66" charset="0"/>
              </a:rPr>
            </a:br>
            <a:r>
              <a:rPr lang="en-US" altLang="en-US" sz="1400" b="1">
                <a:latin typeface="Comic Sans MS" panose="030F0702030302020204" pitchFamily="66" charset="0"/>
              </a:rPr>
              <a:t>&amp; makes it more</a:t>
            </a:r>
            <a:br>
              <a:rPr lang="en-US" altLang="en-US" sz="1400" b="1">
                <a:latin typeface="Comic Sans MS" panose="030F0702030302020204" pitchFamily="66" charset="0"/>
              </a:rPr>
            </a:br>
            <a:r>
              <a:rPr lang="en-US" altLang="en-US" sz="1400" b="1">
                <a:latin typeface="Comic Sans MS" panose="030F0702030302020204" pitchFamily="66" charset="0"/>
              </a:rPr>
              <a:t>efficient.</a:t>
            </a:r>
          </a:p>
        </p:txBody>
      </p:sp>
      <p:sp>
        <p:nvSpPr>
          <p:cNvPr id="21516" name="Line 12"/>
          <p:cNvSpPr>
            <a:spLocks noChangeShapeType="1"/>
          </p:cNvSpPr>
          <p:nvPr/>
        </p:nvSpPr>
        <p:spPr bwMode="auto">
          <a:xfrm>
            <a:off x="5410200" y="990600"/>
            <a:ext cx="228600" cy="1588"/>
          </a:xfrm>
          <a:prstGeom prst="line">
            <a:avLst/>
          </a:prstGeom>
          <a:noFill/>
          <a:ln w="28440">
            <a:solidFill>
              <a:srgbClr val="B6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17" name="Line 13"/>
          <p:cNvSpPr>
            <a:spLocks noChangeShapeType="1"/>
          </p:cNvSpPr>
          <p:nvPr/>
        </p:nvSpPr>
        <p:spPr bwMode="auto">
          <a:xfrm>
            <a:off x="7467600" y="990600"/>
            <a:ext cx="457200" cy="685800"/>
          </a:xfrm>
          <a:prstGeom prst="line">
            <a:avLst/>
          </a:prstGeom>
          <a:noFill/>
          <a:ln w="28440">
            <a:solidFill>
              <a:srgbClr val="B6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18" name="Line 14"/>
          <p:cNvSpPr>
            <a:spLocks noChangeShapeType="1"/>
          </p:cNvSpPr>
          <p:nvPr/>
        </p:nvSpPr>
        <p:spPr bwMode="auto">
          <a:xfrm>
            <a:off x="8001000" y="2667000"/>
            <a:ext cx="1588" cy="304800"/>
          </a:xfrm>
          <a:prstGeom prst="line">
            <a:avLst/>
          </a:prstGeom>
          <a:noFill/>
          <a:ln w="28440">
            <a:solidFill>
              <a:srgbClr val="B6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19" name="Line 15"/>
          <p:cNvSpPr>
            <a:spLocks noChangeShapeType="1"/>
          </p:cNvSpPr>
          <p:nvPr/>
        </p:nvSpPr>
        <p:spPr bwMode="auto">
          <a:xfrm>
            <a:off x="8001000" y="3962400"/>
            <a:ext cx="1588" cy="381000"/>
          </a:xfrm>
          <a:prstGeom prst="line">
            <a:avLst/>
          </a:prstGeom>
          <a:noFill/>
          <a:ln w="28440">
            <a:solidFill>
              <a:srgbClr val="B6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20" name="Line 16"/>
          <p:cNvSpPr>
            <a:spLocks noChangeShapeType="1"/>
          </p:cNvSpPr>
          <p:nvPr/>
        </p:nvSpPr>
        <p:spPr bwMode="auto">
          <a:xfrm flipH="1">
            <a:off x="7464425" y="5334000"/>
            <a:ext cx="463550" cy="609600"/>
          </a:xfrm>
          <a:prstGeom prst="line">
            <a:avLst/>
          </a:prstGeom>
          <a:noFill/>
          <a:ln w="28440">
            <a:solidFill>
              <a:srgbClr val="B6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21" name="Line 17"/>
          <p:cNvSpPr>
            <a:spLocks noChangeShapeType="1"/>
          </p:cNvSpPr>
          <p:nvPr/>
        </p:nvSpPr>
        <p:spPr bwMode="auto">
          <a:xfrm flipH="1">
            <a:off x="5407025" y="6019800"/>
            <a:ext cx="234950" cy="1588"/>
          </a:xfrm>
          <a:prstGeom prst="line">
            <a:avLst/>
          </a:prstGeom>
          <a:noFill/>
          <a:ln w="28440">
            <a:solidFill>
              <a:srgbClr val="B6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22" name="Line 18"/>
          <p:cNvSpPr>
            <a:spLocks noChangeShapeType="1"/>
          </p:cNvSpPr>
          <p:nvPr/>
        </p:nvSpPr>
        <p:spPr bwMode="auto">
          <a:xfrm flipH="1" flipV="1">
            <a:off x="2892425" y="5330825"/>
            <a:ext cx="692150" cy="615950"/>
          </a:xfrm>
          <a:prstGeom prst="line">
            <a:avLst/>
          </a:prstGeom>
          <a:noFill/>
          <a:ln w="28440">
            <a:solidFill>
              <a:srgbClr val="B6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23" name="Line 19"/>
          <p:cNvSpPr>
            <a:spLocks noChangeShapeType="1"/>
          </p:cNvSpPr>
          <p:nvPr/>
        </p:nvSpPr>
        <p:spPr bwMode="auto">
          <a:xfrm flipV="1">
            <a:off x="2819400" y="3959225"/>
            <a:ext cx="1588" cy="387350"/>
          </a:xfrm>
          <a:prstGeom prst="line">
            <a:avLst/>
          </a:prstGeom>
          <a:noFill/>
          <a:ln w="28440">
            <a:solidFill>
              <a:srgbClr val="B6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24" name="Line 20"/>
          <p:cNvSpPr>
            <a:spLocks noChangeShapeType="1"/>
          </p:cNvSpPr>
          <p:nvPr/>
        </p:nvSpPr>
        <p:spPr bwMode="auto">
          <a:xfrm flipV="1">
            <a:off x="2819400" y="2663825"/>
            <a:ext cx="1588" cy="311150"/>
          </a:xfrm>
          <a:prstGeom prst="line">
            <a:avLst/>
          </a:prstGeom>
          <a:noFill/>
          <a:ln w="28440">
            <a:solidFill>
              <a:srgbClr val="B6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25" name="Line 21"/>
          <p:cNvSpPr>
            <a:spLocks noChangeShapeType="1"/>
          </p:cNvSpPr>
          <p:nvPr/>
        </p:nvSpPr>
        <p:spPr bwMode="auto">
          <a:xfrm flipV="1">
            <a:off x="2895600" y="987425"/>
            <a:ext cx="685800" cy="692150"/>
          </a:xfrm>
          <a:prstGeom prst="line">
            <a:avLst/>
          </a:prstGeom>
          <a:noFill/>
          <a:ln w="28440">
            <a:solidFill>
              <a:srgbClr val="B60000"/>
            </a:solidFill>
            <a:miter lim="800000"/>
            <a:headEnd/>
            <a:tailEnd type="triangle" w="med" len="med"/>
          </a:ln>
          <a:effectLst/>
          <a:extLst>
            <a:ext uri="{909E8E84-426E-40DD-AFC4-6F175D3DCCD1}">
              <a14:hiddenFill xmlns:a14="http://schemas.microsoft.com/office/drawing/2010/main">
                <a:noFill/>
              </a14:hiddenFill>
            </a:ext>
            <a:ext uri="{AF507438-7753-43E0-B8FC-AC1667EBCBE1}">
              <a14:hiddenEffects xmlns:a14="http://schemas.microsoft.com/office/drawing/2010/main">
                <a:effectLst>
                  <a:outerShdw dist="35921" dir="2700000" algn="ctr" rotWithShape="0">
                    <a:srgbClr val="808080"/>
                  </a:outerShdw>
                </a:effectLst>
              </a14:hiddenEffects>
            </a:ext>
          </a:extLst>
        </p:spPr>
        <p:txBody>
          <a:bodyPr/>
          <a:lstStyle/>
          <a:p>
            <a:endParaRPr lang="en-US"/>
          </a:p>
        </p:txBody>
      </p:sp>
      <p:sp>
        <p:nvSpPr>
          <p:cNvPr id="21526" name="Text Box 22"/>
          <p:cNvSpPr txBox="1">
            <a:spLocks noChangeArrowheads="1"/>
          </p:cNvSpPr>
          <p:nvPr/>
        </p:nvSpPr>
        <p:spPr bwMode="auto">
          <a:xfrm>
            <a:off x="1981200" y="471488"/>
            <a:ext cx="1676400" cy="3683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spcBef>
                <a:spcPts val="1125"/>
              </a:spcBef>
              <a:buClrTx/>
              <a:buFontTx/>
              <a:buNone/>
            </a:pPr>
            <a:r>
              <a:rPr lang="en-US" altLang="en-US" sz="1800" b="1">
                <a:latin typeface="Comic Sans MS" panose="030F0702030302020204" pitchFamily="66" charset="0"/>
              </a:rPr>
              <a:t>Start here</a:t>
            </a:r>
            <a:r>
              <a:rPr lang="en-US" altLang="en-US" sz="1800" b="1">
                <a:latin typeface="Wingdings" panose="05000000000000000000" pitchFamily="2" charset="2"/>
              </a:rPr>
              <a:t></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 presetClass="entr" fill="hold" nodeType="clickEffect">
                                  <p:stCondLst>
                                    <p:cond delay="0"/>
                                  </p:stCondLst>
                                  <p:childTnLst>
                                    <p:set>
                                      <p:cBhvr additive="repl">
                                        <p:cTn id="6" dur="1" fill="hold">
                                          <p:stCondLst>
                                            <p:cond delay="0"/>
                                          </p:stCondLst>
                                        </p:cTn>
                                        <p:tgtEl>
                                          <p:spTgt spid="21506"/>
                                        </p:tgtEl>
                                        <p:attrNameLst>
                                          <p:attrName>style.visibility</p:attrName>
                                        </p:attrNameLst>
                                      </p:cBhvr>
                                      <p:to>
                                        <p:strVal val="visible"/>
                                      </p:to>
                                    </p:set>
                                  </p:childTnLst>
                                </p:cTn>
                              </p:par>
                              <p:par>
                                <p:cTn id="7" presetID="1" presetClass="entr" fill="hold" grpId="0" nodeType="withEffect">
                                  <p:stCondLst>
                                    <p:cond delay="0"/>
                                  </p:stCondLst>
                                  <p:childTnLst>
                                    <p:set>
                                      <p:cBhvr additive="repl">
                                        <p:cTn id="8" dur="1" fill="hold">
                                          <p:stCondLst>
                                            <p:cond delay="0"/>
                                          </p:stCondLst>
                                        </p:cTn>
                                        <p:tgtEl>
                                          <p:spTgt spid="21516"/>
                                        </p:tgtEl>
                                        <p:attrNameLst>
                                          <p:attrName>style.visibility</p:attrName>
                                        </p:attrNameLst>
                                      </p:cBhvr>
                                      <p:to>
                                        <p:strVal val="visible"/>
                                      </p:to>
                                    </p:set>
                                  </p:childTnLst>
                                </p:cTn>
                              </p:par>
                              <p:par>
                                <p:cTn id="9" presetID="1" presetClass="entr" fill="hold" nodeType="withEffect">
                                  <p:stCondLst>
                                    <p:cond delay="0"/>
                                  </p:stCondLst>
                                  <p:childTnLst>
                                    <p:set>
                                      <p:cBhvr additive="repl">
                                        <p:cTn id="10" dur="1" fill="hold">
                                          <p:stCondLst>
                                            <p:cond delay="0"/>
                                          </p:stCondLst>
                                        </p:cTn>
                                        <p:tgtEl>
                                          <p:spTgt spid="21526"/>
                                        </p:tgtEl>
                                        <p:attrNameLst>
                                          <p:attrName>style.visibility</p:attrName>
                                        </p:attrNameLst>
                                      </p:cBhvr>
                                      <p:to>
                                        <p:strVal val="visible"/>
                                      </p:to>
                                    </p:set>
                                  </p:childTnLst>
                                </p:cTn>
                              </p:par>
                            </p:childTnLst>
                          </p:cTn>
                        </p:par>
                      </p:childTnLst>
                    </p:cTn>
                  </p:par>
                  <p:par>
                    <p:cTn id="11" fill="hold" nodeType="clickPar">
                      <p:stCondLst>
                        <p:cond delay="indefinite"/>
                      </p:stCondLst>
                      <p:childTnLst>
                        <p:par>
                          <p:cTn id="12" fill="hold" nodeType="withGroup">
                            <p:stCondLst>
                              <p:cond delay="0"/>
                            </p:stCondLst>
                            <p:childTnLst>
                              <p:par>
                                <p:cTn id="13" presetID="1" presetClass="entr" fill="hold" nodeType="clickEffect">
                                  <p:stCondLst>
                                    <p:cond delay="0"/>
                                  </p:stCondLst>
                                  <p:childTnLst>
                                    <p:set>
                                      <p:cBhvr additive="repl">
                                        <p:cTn id="14" dur="1" fill="hold">
                                          <p:stCondLst>
                                            <p:cond delay="0"/>
                                          </p:stCondLst>
                                        </p:cTn>
                                        <p:tgtEl>
                                          <p:spTgt spid="21515"/>
                                        </p:tgtEl>
                                        <p:attrNameLst>
                                          <p:attrName>style.visibility</p:attrName>
                                        </p:attrNameLst>
                                      </p:cBhvr>
                                      <p:to>
                                        <p:strVal val="visible"/>
                                      </p:to>
                                    </p:set>
                                  </p:childTnLst>
                                </p:cTn>
                              </p:par>
                              <p:par>
                                <p:cTn id="15" presetID="1" presetClass="entr" fill="hold" grpId="0" nodeType="withEffect">
                                  <p:stCondLst>
                                    <p:cond delay="0"/>
                                  </p:stCondLst>
                                  <p:childTnLst>
                                    <p:set>
                                      <p:cBhvr additive="repl">
                                        <p:cTn id="16" dur="1" fill="hold">
                                          <p:stCondLst>
                                            <p:cond delay="0"/>
                                          </p:stCondLst>
                                        </p:cTn>
                                        <p:tgtEl>
                                          <p:spTgt spid="21517"/>
                                        </p:tgtEl>
                                        <p:attrNameLst>
                                          <p:attrName>style.visibility</p:attrName>
                                        </p:attrNameLst>
                                      </p:cBhvr>
                                      <p:to>
                                        <p:strVal val="visible"/>
                                      </p:to>
                                    </p:set>
                                  </p:childTnLst>
                                </p:cTn>
                              </p:par>
                            </p:childTnLst>
                          </p:cTn>
                        </p:par>
                      </p:childTnLst>
                    </p:cTn>
                  </p:par>
                  <p:par>
                    <p:cTn id="17" fill="hold" nodeType="clickPar">
                      <p:stCondLst>
                        <p:cond delay="indefinite"/>
                      </p:stCondLst>
                      <p:childTnLst>
                        <p:par>
                          <p:cTn id="18" fill="hold" nodeType="withGroup">
                            <p:stCondLst>
                              <p:cond delay="0"/>
                            </p:stCondLst>
                            <p:childTnLst>
                              <p:par>
                                <p:cTn id="19" presetID="9" presetClass="entr" fill="hold" nodeType="clickEffect">
                                  <p:stCondLst>
                                    <p:cond delay="0"/>
                                  </p:stCondLst>
                                  <p:childTnLst>
                                    <p:set>
                                      <p:cBhvr additive="repl">
                                        <p:cTn id="20" dur="1" fill="hold">
                                          <p:stCondLst>
                                            <p:cond delay="0"/>
                                          </p:stCondLst>
                                        </p:cTn>
                                        <p:tgtEl>
                                          <p:spTgt spid="21507"/>
                                        </p:tgtEl>
                                        <p:attrNameLst>
                                          <p:attrName>style.visibility</p:attrName>
                                        </p:attrNameLst>
                                      </p:cBhvr>
                                      <p:to>
                                        <p:strVal val="visible"/>
                                      </p:to>
                                    </p:set>
                                    <p:animEffect transition="in" filter="dissolve">
                                      <p:cBhvr additive="repl">
                                        <p:cTn id="21" dur="500"/>
                                        <p:tgtEl>
                                          <p:spTgt spid="21507"/>
                                        </p:tgtEl>
                                      </p:cBhvr>
                                    </p:animEffect>
                                  </p:childTnLst>
                                </p:cTn>
                              </p:par>
                              <p:par>
                                <p:cTn id="22" presetID="9" presetClass="entr" fill="hold" grpId="0" nodeType="withEffect">
                                  <p:stCondLst>
                                    <p:cond delay="0"/>
                                  </p:stCondLst>
                                  <p:childTnLst>
                                    <p:set>
                                      <p:cBhvr additive="repl">
                                        <p:cTn id="23" dur="1" fill="hold">
                                          <p:stCondLst>
                                            <p:cond delay="0"/>
                                          </p:stCondLst>
                                        </p:cTn>
                                        <p:tgtEl>
                                          <p:spTgt spid="21518"/>
                                        </p:tgtEl>
                                        <p:attrNameLst>
                                          <p:attrName>style.visibility</p:attrName>
                                        </p:attrNameLst>
                                      </p:cBhvr>
                                      <p:to>
                                        <p:strVal val="visible"/>
                                      </p:to>
                                    </p:set>
                                    <p:animEffect transition="in" filter="dissolve">
                                      <p:cBhvr additive="repl">
                                        <p:cTn id="24" dur="500"/>
                                        <p:tgtEl>
                                          <p:spTgt spid="21518"/>
                                        </p:tgtEl>
                                      </p:cBhvr>
                                    </p:animEffect>
                                  </p:childTnLst>
                                </p:cTn>
                              </p:par>
                            </p:childTnLst>
                          </p:cTn>
                        </p:par>
                      </p:childTnLst>
                    </p:cTn>
                  </p:par>
                  <p:par>
                    <p:cTn id="25" fill="hold" nodeType="clickPar">
                      <p:stCondLst>
                        <p:cond delay="indefinite"/>
                      </p:stCondLst>
                      <p:childTnLst>
                        <p:par>
                          <p:cTn id="26" fill="hold" nodeType="withGroup">
                            <p:stCondLst>
                              <p:cond delay="0"/>
                            </p:stCondLst>
                            <p:childTnLst>
                              <p:par>
                                <p:cTn id="27" presetID="22" presetClass="entr" presetSubtype="1" fill="hold" nodeType="clickEffect">
                                  <p:stCondLst>
                                    <p:cond delay="0"/>
                                  </p:stCondLst>
                                  <p:childTnLst>
                                    <p:set>
                                      <p:cBhvr additive="repl">
                                        <p:cTn id="28" dur="1" fill="hold">
                                          <p:stCondLst>
                                            <p:cond delay="0"/>
                                          </p:stCondLst>
                                        </p:cTn>
                                        <p:tgtEl>
                                          <p:spTgt spid="21508"/>
                                        </p:tgtEl>
                                        <p:attrNameLst>
                                          <p:attrName>style.visibility</p:attrName>
                                        </p:attrNameLst>
                                      </p:cBhvr>
                                      <p:to>
                                        <p:strVal val="visible"/>
                                      </p:to>
                                    </p:set>
                                    <p:animEffect transition="in" filter="wipe(up)">
                                      <p:cBhvr additive="repl">
                                        <p:cTn id="29" dur="500"/>
                                        <p:tgtEl>
                                          <p:spTgt spid="21508"/>
                                        </p:tgtEl>
                                      </p:cBhvr>
                                    </p:animEffect>
                                  </p:childTnLst>
                                </p:cTn>
                              </p:par>
                              <p:par>
                                <p:cTn id="30" presetID="22" presetClass="entr" presetSubtype="1" fill="hold" grpId="0" nodeType="withEffect">
                                  <p:stCondLst>
                                    <p:cond delay="0"/>
                                  </p:stCondLst>
                                  <p:childTnLst>
                                    <p:set>
                                      <p:cBhvr additive="repl">
                                        <p:cTn id="31" dur="1" fill="hold">
                                          <p:stCondLst>
                                            <p:cond delay="0"/>
                                          </p:stCondLst>
                                        </p:cTn>
                                        <p:tgtEl>
                                          <p:spTgt spid="21519"/>
                                        </p:tgtEl>
                                        <p:attrNameLst>
                                          <p:attrName>style.visibility</p:attrName>
                                        </p:attrNameLst>
                                      </p:cBhvr>
                                      <p:to>
                                        <p:strVal val="visible"/>
                                      </p:to>
                                    </p:set>
                                    <p:animEffect transition="in" filter="wipe(up)">
                                      <p:cBhvr additive="repl">
                                        <p:cTn id="32" dur="500"/>
                                        <p:tgtEl>
                                          <p:spTgt spid="21519"/>
                                        </p:tgtEl>
                                      </p:cBhvr>
                                    </p:animEffect>
                                  </p:childTnLst>
                                </p:cTn>
                              </p:par>
                            </p:childTnLst>
                          </p:cTn>
                        </p:par>
                      </p:childTnLst>
                    </p:cTn>
                  </p:par>
                  <p:par>
                    <p:cTn id="33" fill="hold" nodeType="clickPar">
                      <p:stCondLst>
                        <p:cond delay="indefinite"/>
                      </p:stCondLst>
                      <p:childTnLst>
                        <p:par>
                          <p:cTn id="34" fill="hold" nodeType="withGroup">
                            <p:stCondLst>
                              <p:cond delay="0"/>
                            </p:stCondLst>
                            <p:childTnLst>
                              <p:par>
                                <p:cTn id="35" presetID="1" presetClass="entr" fill="hold" nodeType="clickEffect">
                                  <p:stCondLst>
                                    <p:cond delay="0"/>
                                  </p:stCondLst>
                                  <p:childTnLst>
                                    <p:set>
                                      <p:cBhvr additive="repl">
                                        <p:cTn id="36" dur="1" fill="hold">
                                          <p:stCondLst>
                                            <p:cond delay="0"/>
                                          </p:stCondLst>
                                        </p:cTn>
                                        <p:tgtEl>
                                          <p:spTgt spid="21509"/>
                                        </p:tgtEl>
                                        <p:attrNameLst>
                                          <p:attrName>style.visibility</p:attrName>
                                        </p:attrNameLst>
                                      </p:cBhvr>
                                      <p:to>
                                        <p:strVal val="visible"/>
                                      </p:to>
                                    </p:set>
                                  </p:childTnLst>
                                </p:cTn>
                              </p:par>
                              <p:par>
                                <p:cTn id="37" presetID="1" presetClass="entr" fill="hold" grpId="0" nodeType="withEffect">
                                  <p:stCondLst>
                                    <p:cond delay="0"/>
                                  </p:stCondLst>
                                  <p:childTnLst>
                                    <p:set>
                                      <p:cBhvr additive="repl">
                                        <p:cTn id="38" dur="1" fill="hold">
                                          <p:stCondLst>
                                            <p:cond delay="0"/>
                                          </p:stCondLst>
                                        </p:cTn>
                                        <p:tgtEl>
                                          <p:spTgt spid="21520"/>
                                        </p:tgtEl>
                                        <p:attrNameLst>
                                          <p:attrName>style.visibility</p:attrName>
                                        </p:attrNameLst>
                                      </p:cBhvr>
                                      <p:to>
                                        <p:strVal val="visible"/>
                                      </p:to>
                                    </p:set>
                                  </p:childTnLst>
                                </p:cTn>
                              </p:par>
                            </p:childTnLst>
                          </p:cTn>
                        </p:par>
                      </p:childTnLst>
                    </p:cTn>
                  </p:par>
                  <p:par>
                    <p:cTn id="39" fill="hold" nodeType="clickPar">
                      <p:stCondLst>
                        <p:cond delay="indefinite"/>
                      </p:stCondLst>
                      <p:childTnLst>
                        <p:par>
                          <p:cTn id="40" fill="hold" nodeType="withGroup">
                            <p:stCondLst>
                              <p:cond delay="0"/>
                            </p:stCondLst>
                            <p:childTnLst>
                              <p:par>
                                <p:cTn id="41" presetID="9" presetClass="entr" fill="hold" nodeType="clickEffect">
                                  <p:stCondLst>
                                    <p:cond delay="0"/>
                                  </p:stCondLst>
                                  <p:childTnLst>
                                    <p:set>
                                      <p:cBhvr additive="repl">
                                        <p:cTn id="42" dur="1" fill="hold">
                                          <p:stCondLst>
                                            <p:cond delay="0"/>
                                          </p:stCondLst>
                                        </p:cTn>
                                        <p:tgtEl>
                                          <p:spTgt spid="21510"/>
                                        </p:tgtEl>
                                        <p:attrNameLst>
                                          <p:attrName>style.visibility</p:attrName>
                                        </p:attrNameLst>
                                      </p:cBhvr>
                                      <p:to>
                                        <p:strVal val="visible"/>
                                      </p:to>
                                    </p:set>
                                    <p:animEffect transition="in" filter="dissolve">
                                      <p:cBhvr additive="repl">
                                        <p:cTn id="43" dur="500"/>
                                        <p:tgtEl>
                                          <p:spTgt spid="21510"/>
                                        </p:tgtEl>
                                      </p:cBhvr>
                                    </p:animEffect>
                                  </p:childTnLst>
                                </p:cTn>
                              </p:par>
                              <p:par>
                                <p:cTn id="44" presetID="9" presetClass="entr" fill="hold" grpId="0" nodeType="withEffect">
                                  <p:stCondLst>
                                    <p:cond delay="0"/>
                                  </p:stCondLst>
                                  <p:childTnLst>
                                    <p:set>
                                      <p:cBhvr additive="repl">
                                        <p:cTn id="45" dur="1" fill="hold">
                                          <p:stCondLst>
                                            <p:cond delay="0"/>
                                          </p:stCondLst>
                                        </p:cTn>
                                        <p:tgtEl>
                                          <p:spTgt spid="21521"/>
                                        </p:tgtEl>
                                        <p:attrNameLst>
                                          <p:attrName>style.visibility</p:attrName>
                                        </p:attrNameLst>
                                      </p:cBhvr>
                                      <p:to>
                                        <p:strVal val="visible"/>
                                      </p:to>
                                    </p:set>
                                    <p:animEffect transition="in" filter="dissolve">
                                      <p:cBhvr additive="repl">
                                        <p:cTn id="46" dur="500"/>
                                        <p:tgtEl>
                                          <p:spTgt spid="21521"/>
                                        </p:tgtEl>
                                      </p:cBhvr>
                                    </p:animEffect>
                                  </p:childTnLst>
                                </p:cTn>
                              </p:par>
                            </p:childTnLst>
                          </p:cTn>
                        </p:par>
                      </p:childTnLst>
                    </p:cTn>
                  </p:par>
                  <p:par>
                    <p:cTn id="47" fill="hold" nodeType="clickPar">
                      <p:stCondLst>
                        <p:cond delay="indefinite"/>
                      </p:stCondLst>
                      <p:childTnLst>
                        <p:par>
                          <p:cTn id="48" fill="hold" nodeType="withGroup">
                            <p:stCondLst>
                              <p:cond delay="0"/>
                            </p:stCondLst>
                            <p:childTnLst>
                              <p:par>
                                <p:cTn id="49" presetID="1" presetClass="entr" fill="hold" nodeType="clickEffect">
                                  <p:stCondLst>
                                    <p:cond delay="0"/>
                                  </p:stCondLst>
                                  <p:childTnLst>
                                    <p:set>
                                      <p:cBhvr additive="repl">
                                        <p:cTn id="50" dur="1" fill="hold">
                                          <p:stCondLst>
                                            <p:cond delay="0"/>
                                          </p:stCondLst>
                                        </p:cTn>
                                        <p:tgtEl>
                                          <p:spTgt spid="21511"/>
                                        </p:tgtEl>
                                        <p:attrNameLst>
                                          <p:attrName>style.visibility</p:attrName>
                                        </p:attrNameLst>
                                      </p:cBhvr>
                                      <p:to>
                                        <p:strVal val="visible"/>
                                      </p:to>
                                    </p:set>
                                  </p:childTnLst>
                                </p:cTn>
                              </p:par>
                              <p:par>
                                <p:cTn id="51" presetID="1" presetClass="entr" fill="hold" grpId="0" nodeType="withEffect">
                                  <p:stCondLst>
                                    <p:cond delay="0"/>
                                  </p:stCondLst>
                                  <p:childTnLst>
                                    <p:set>
                                      <p:cBhvr additive="repl">
                                        <p:cTn id="52" dur="1" fill="hold">
                                          <p:stCondLst>
                                            <p:cond delay="0"/>
                                          </p:stCondLst>
                                        </p:cTn>
                                        <p:tgtEl>
                                          <p:spTgt spid="21522"/>
                                        </p:tgtEl>
                                        <p:attrNameLst>
                                          <p:attrName>style.visibility</p:attrName>
                                        </p:attrNameLst>
                                      </p:cBhvr>
                                      <p:to>
                                        <p:strVal val="visible"/>
                                      </p:to>
                                    </p:set>
                                  </p:childTnLst>
                                </p:cTn>
                              </p:par>
                            </p:childTnLst>
                          </p:cTn>
                        </p:par>
                      </p:childTnLst>
                    </p:cTn>
                  </p:par>
                  <p:par>
                    <p:cTn id="53" fill="hold" nodeType="clickPar">
                      <p:stCondLst>
                        <p:cond delay="indefinite"/>
                      </p:stCondLst>
                      <p:childTnLst>
                        <p:par>
                          <p:cTn id="54" fill="hold" nodeType="withGroup">
                            <p:stCondLst>
                              <p:cond delay="0"/>
                            </p:stCondLst>
                            <p:childTnLst>
                              <p:par>
                                <p:cTn id="55" presetID="22" presetClass="entr" presetSubtype="4" fill="hold" nodeType="clickEffect">
                                  <p:stCondLst>
                                    <p:cond delay="0"/>
                                  </p:stCondLst>
                                  <p:childTnLst>
                                    <p:set>
                                      <p:cBhvr additive="repl">
                                        <p:cTn id="56" dur="1" fill="hold">
                                          <p:stCondLst>
                                            <p:cond delay="0"/>
                                          </p:stCondLst>
                                        </p:cTn>
                                        <p:tgtEl>
                                          <p:spTgt spid="21512"/>
                                        </p:tgtEl>
                                        <p:attrNameLst>
                                          <p:attrName>style.visibility</p:attrName>
                                        </p:attrNameLst>
                                      </p:cBhvr>
                                      <p:to>
                                        <p:strVal val="visible"/>
                                      </p:to>
                                    </p:set>
                                    <p:animEffect transition="in" filter="wipe(down)">
                                      <p:cBhvr additive="repl">
                                        <p:cTn id="57" dur="500"/>
                                        <p:tgtEl>
                                          <p:spTgt spid="21512"/>
                                        </p:tgtEl>
                                      </p:cBhvr>
                                    </p:animEffect>
                                  </p:childTnLst>
                                </p:cTn>
                              </p:par>
                              <p:par>
                                <p:cTn id="58" presetID="22" presetClass="entr" presetSubtype="4" fill="hold" grpId="0" nodeType="withEffect">
                                  <p:stCondLst>
                                    <p:cond delay="0"/>
                                  </p:stCondLst>
                                  <p:childTnLst>
                                    <p:set>
                                      <p:cBhvr additive="repl">
                                        <p:cTn id="59" dur="1" fill="hold">
                                          <p:stCondLst>
                                            <p:cond delay="0"/>
                                          </p:stCondLst>
                                        </p:cTn>
                                        <p:tgtEl>
                                          <p:spTgt spid="21523"/>
                                        </p:tgtEl>
                                        <p:attrNameLst>
                                          <p:attrName>style.visibility</p:attrName>
                                        </p:attrNameLst>
                                      </p:cBhvr>
                                      <p:to>
                                        <p:strVal val="visible"/>
                                      </p:to>
                                    </p:set>
                                    <p:animEffect transition="in" filter="wipe(down)">
                                      <p:cBhvr additive="repl">
                                        <p:cTn id="60" dur="500"/>
                                        <p:tgtEl>
                                          <p:spTgt spid="21523"/>
                                        </p:tgtEl>
                                      </p:cBhvr>
                                    </p:animEffect>
                                  </p:childTnLst>
                                </p:cTn>
                              </p:par>
                            </p:childTnLst>
                          </p:cTn>
                        </p:par>
                      </p:childTnLst>
                    </p:cTn>
                  </p:par>
                  <p:par>
                    <p:cTn id="61" fill="hold" nodeType="clickPar">
                      <p:stCondLst>
                        <p:cond delay="indefinite"/>
                      </p:stCondLst>
                      <p:childTnLst>
                        <p:par>
                          <p:cTn id="62" fill="hold" nodeType="withGroup">
                            <p:stCondLst>
                              <p:cond delay="0"/>
                            </p:stCondLst>
                            <p:childTnLst>
                              <p:par>
                                <p:cTn id="63" presetID="9" presetClass="entr" fill="hold" nodeType="clickEffect">
                                  <p:stCondLst>
                                    <p:cond delay="0"/>
                                  </p:stCondLst>
                                  <p:childTnLst>
                                    <p:set>
                                      <p:cBhvr additive="repl">
                                        <p:cTn id="64" dur="1" fill="hold">
                                          <p:stCondLst>
                                            <p:cond delay="0"/>
                                          </p:stCondLst>
                                        </p:cTn>
                                        <p:tgtEl>
                                          <p:spTgt spid="21513"/>
                                        </p:tgtEl>
                                        <p:attrNameLst>
                                          <p:attrName>style.visibility</p:attrName>
                                        </p:attrNameLst>
                                      </p:cBhvr>
                                      <p:to>
                                        <p:strVal val="visible"/>
                                      </p:to>
                                    </p:set>
                                    <p:animEffect transition="in" filter="dissolve">
                                      <p:cBhvr additive="repl">
                                        <p:cTn id="65" dur="500"/>
                                        <p:tgtEl>
                                          <p:spTgt spid="21513"/>
                                        </p:tgtEl>
                                      </p:cBhvr>
                                    </p:animEffect>
                                  </p:childTnLst>
                                </p:cTn>
                              </p:par>
                              <p:par>
                                <p:cTn id="66" presetID="9" presetClass="entr" fill="hold" grpId="0" nodeType="withEffect">
                                  <p:stCondLst>
                                    <p:cond delay="0"/>
                                  </p:stCondLst>
                                  <p:childTnLst>
                                    <p:set>
                                      <p:cBhvr additive="repl">
                                        <p:cTn id="67" dur="1" fill="hold">
                                          <p:stCondLst>
                                            <p:cond delay="0"/>
                                          </p:stCondLst>
                                        </p:cTn>
                                        <p:tgtEl>
                                          <p:spTgt spid="21524"/>
                                        </p:tgtEl>
                                        <p:attrNameLst>
                                          <p:attrName>style.visibility</p:attrName>
                                        </p:attrNameLst>
                                      </p:cBhvr>
                                      <p:to>
                                        <p:strVal val="visible"/>
                                      </p:to>
                                    </p:set>
                                    <p:animEffect transition="in" filter="dissolve">
                                      <p:cBhvr additive="repl">
                                        <p:cTn id="68" dur="500"/>
                                        <p:tgtEl>
                                          <p:spTgt spid="21524"/>
                                        </p:tgtEl>
                                      </p:cBhvr>
                                    </p:animEffect>
                                  </p:childTnLst>
                                </p:cTn>
                              </p:par>
                            </p:childTnLst>
                          </p:cTn>
                        </p:par>
                      </p:childTnLst>
                    </p:cTn>
                  </p:par>
                  <p:par>
                    <p:cTn id="69" fill="hold" nodeType="clickPar">
                      <p:stCondLst>
                        <p:cond delay="indefinite"/>
                      </p:stCondLst>
                      <p:childTnLst>
                        <p:par>
                          <p:cTn id="70" fill="hold" nodeType="withGroup">
                            <p:stCondLst>
                              <p:cond delay="0"/>
                            </p:stCondLst>
                            <p:childTnLst>
                              <p:par>
                                <p:cTn id="71" presetID="8" presetClass="entr" presetSubtype="32" fill="hold" nodeType="clickEffect">
                                  <p:stCondLst>
                                    <p:cond delay="0"/>
                                  </p:stCondLst>
                                  <p:childTnLst>
                                    <p:set>
                                      <p:cBhvr additive="repl">
                                        <p:cTn id="72" dur="1" fill="hold">
                                          <p:stCondLst>
                                            <p:cond delay="0"/>
                                          </p:stCondLst>
                                        </p:cTn>
                                        <p:tgtEl>
                                          <p:spTgt spid="21514"/>
                                        </p:tgtEl>
                                        <p:attrNameLst>
                                          <p:attrName>style.visibility</p:attrName>
                                        </p:attrNameLst>
                                      </p:cBhvr>
                                      <p:to>
                                        <p:strVal val="visible"/>
                                      </p:to>
                                    </p:set>
                                    <p:animEffect transition="in" filter="diamond(out)">
                                      <p:cBhvr additive="repl">
                                        <p:cTn id="73" dur="1000"/>
                                        <p:tgtEl>
                                          <p:spTgt spid="21514"/>
                                        </p:tgtEl>
                                      </p:cBhvr>
                                    </p:animEffect>
                                  </p:childTnLst>
                                </p:cTn>
                              </p:par>
                              <p:par>
                                <p:cTn id="74" presetID="8" presetClass="entr" presetSubtype="32" fill="hold" grpId="0" nodeType="withEffect">
                                  <p:stCondLst>
                                    <p:cond delay="0"/>
                                  </p:stCondLst>
                                  <p:childTnLst>
                                    <p:set>
                                      <p:cBhvr additive="repl">
                                        <p:cTn id="75" dur="1" fill="hold">
                                          <p:stCondLst>
                                            <p:cond delay="0"/>
                                          </p:stCondLst>
                                        </p:cTn>
                                        <p:tgtEl>
                                          <p:spTgt spid="21525"/>
                                        </p:tgtEl>
                                        <p:attrNameLst>
                                          <p:attrName>style.visibility</p:attrName>
                                        </p:attrNameLst>
                                      </p:cBhvr>
                                      <p:to>
                                        <p:strVal val="visible"/>
                                      </p:to>
                                    </p:set>
                                    <p:animEffect transition="in" filter="diamond(out)">
                                      <p:cBhvr additive="repl">
                                        <p:cTn id="76" dur="1000"/>
                                        <p:tgtEl>
                                          <p:spTgt spid="21525"/>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21516" grpId="0" animBg="1"/>
      <p:bldP spid="21517" grpId="0" animBg="1"/>
      <p:bldP spid="21518" grpId="0" animBg="1"/>
      <p:bldP spid="21519" grpId="0" animBg="1"/>
      <p:bldP spid="21520" grpId="0" animBg="1"/>
      <p:bldP spid="21521" grpId="0" animBg="1"/>
      <p:bldP spid="21522" grpId="0" animBg="1"/>
      <p:bldP spid="21523" grpId="0" animBg="1"/>
      <p:bldP spid="21524" grpId="0" animBg="1"/>
      <p:bldP spid="21525" grpId="0" animBg="1"/>
    </p:bldLst>
  </p:timing>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2529" name="Rectangle 1"/>
          <p:cNvSpPr>
            <a:spLocks noGrp="1" noChangeArrowheads="1"/>
          </p:cNvSpPr>
          <p:nvPr>
            <p:ph type="title"/>
          </p:nvPr>
        </p:nvSpPr>
        <p:spPr>
          <a:xfrm>
            <a:off x="457200" y="227013"/>
            <a:ext cx="8229600" cy="1236662"/>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Record Keeping</a:t>
            </a:r>
          </a:p>
        </p:txBody>
      </p:sp>
      <p:sp>
        <p:nvSpPr>
          <p:cNvPr id="22530" name="Rectangle 2"/>
          <p:cNvSpPr>
            <a:spLocks noGrp="1" noChangeArrowheads="1"/>
          </p:cNvSpPr>
          <p:nvPr>
            <p:ph type="body" idx="1"/>
          </p:nvPr>
        </p:nvSpPr>
        <p:spPr>
          <a:xfrm>
            <a:off x="457200" y="1600200"/>
            <a:ext cx="8229600" cy="5410200"/>
          </a:xfrm>
          <a:ln/>
        </p:spPr>
        <p:txBody>
          <a:bodyPr/>
          <a:lstStyle/>
          <a:p>
            <a:pPr marL="339725" indent="-33972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t>Cuneiform (Mesopotamia)</a:t>
            </a:r>
          </a:p>
          <a:p>
            <a:pPr marL="339725" indent="-33972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t>Hieroglyphics (Egyptian)</a:t>
            </a:r>
          </a:p>
          <a:p>
            <a:pPr marL="339725" indent="-33972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t>Indus</a:t>
            </a:r>
          </a:p>
          <a:p>
            <a:pPr marL="739775" lvl="1" indent="-28257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t>No translation available, less known about this civilization</a:t>
            </a:r>
          </a:p>
          <a:p>
            <a:pPr marL="339725" indent="-33972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t>Characters in Chinese</a:t>
            </a:r>
          </a:p>
          <a:p>
            <a:pPr marL="739775" lvl="1" indent="-28257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t>No correlation between written/spoken dialects</a:t>
            </a:r>
          </a:p>
          <a:p>
            <a:pPr marL="339725" indent="-339725">
              <a:buClrTx/>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altLang="en-US"/>
          </a:p>
          <a:p>
            <a:pPr marL="339725" indent="-339725">
              <a:buClrTx/>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altLang="en-US"/>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3553" name="Text Box 1"/>
          <p:cNvSpPr txBox="1">
            <a:spLocks noChangeArrowheads="1"/>
          </p:cNvSpPr>
          <p:nvPr/>
        </p:nvSpPr>
        <p:spPr bwMode="auto">
          <a:xfrm>
            <a:off x="152400" y="0"/>
            <a:ext cx="8839200" cy="5810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lgn="ctr">
              <a:spcBef>
                <a:spcPts val="2000"/>
              </a:spcBef>
              <a:buClrTx/>
              <a:buFontTx/>
              <a:buNone/>
            </a:pPr>
            <a:r>
              <a:rPr lang="en-US" altLang="en-US" sz="3200" b="1">
                <a:solidFill>
                  <a:srgbClr val="FCC186"/>
                </a:solidFill>
              </a:rPr>
              <a:t>Cuneiform:  “Wedge-Shaped” Writing</a:t>
            </a:r>
          </a:p>
        </p:txBody>
      </p:sp>
      <p:pic>
        <p:nvPicPr>
          <p:cNvPr id="23554" name="Picture 2"/>
          <p:cNvPicPr>
            <a:picLocks noChangeAspect="1" noChangeArrowheads="1"/>
          </p:cNvPicPr>
          <p:nvPr/>
        </p:nvPicPr>
        <p:blipFill>
          <a:blip r:embed="rId3">
            <a:lum bright="-6000" contrast="6000"/>
            <a:extLst>
              <a:ext uri="{28A0092B-C50C-407E-A947-70E740481C1C}">
                <a14:useLocalDpi xmlns:a14="http://schemas.microsoft.com/office/drawing/2010/main" val="0"/>
              </a:ext>
            </a:extLst>
          </a:blip>
          <a:srcRect/>
          <a:stretch>
            <a:fillRect/>
          </a:stretch>
        </p:blipFill>
        <p:spPr bwMode="auto">
          <a:xfrm>
            <a:off x="2819400" y="4038600"/>
            <a:ext cx="3276600" cy="2170113"/>
          </a:xfrm>
          <a:prstGeom prst="rect">
            <a:avLst/>
          </a:prstGeom>
          <a:noFill/>
          <a:ln>
            <a:noFill/>
          </a:ln>
          <a:effectLst/>
          <a:extLst>
            <a:ext uri="{909E8E84-426E-40DD-AFC4-6F175D3DCCD1}">
              <a14:hiddenFill xmlns:a14="http://schemas.microsoft.com/office/drawing/2010/main">
                <a:blipFill dpi="0" rotWithShape="0">
                  <a:blip>
                    <a:lum bright="-6000" contrast="6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5" name="Picture 3"/>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l="4167" r="3822"/>
          <a:stretch>
            <a:fillRect/>
          </a:stretch>
        </p:blipFill>
        <p:spPr bwMode="auto">
          <a:xfrm>
            <a:off x="1676400" y="838200"/>
            <a:ext cx="3429000" cy="2416175"/>
          </a:xfrm>
          <a:prstGeom prst="rect">
            <a:avLst/>
          </a:prstGeom>
          <a:noFill/>
          <a:ln>
            <a:noFill/>
          </a:ln>
          <a:effectLst/>
          <a:extLst>
            <a:ext uri="{909E8E84-426E-40DD-AFC4-6F175D3DCCD1}">
              <a14:hiddenFill xmlns:a14="http://schemas.microsoft.com/office/drawing/2010/main">
                <a:blipFill dpi="0" rotWithShape="0">
                  <a:blip>
                    <a:lum bright="-6000" contrast="6000"/>
                  </a:blip>
                  <a:srcRect l="4167" r="3822"/>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6" name="Picture 4"/>
          <p:cNvPicPr>
            <a:picLocks noChangeAspect="1" noChangeArrowheads="1"/>
          </p:cNvPicPr>
          <p:nvPr/>
        </p:nvPicPr>
        <p:blipFill>
          <a:blip r:embed="rId5">
            <a:lum bright="-6000" contrast="6000"/>
            <a:extLst>
              <a:ext uri="{28A0092B-C50C-407E-A947-70E740481C1C}">
                <a14:useLocalDpi xmlns:a14="http://schemas.microsoft.com/office/drawing/2010/main" val="0"/>
              </a:ext>
            </a:extLst>
          </a:blip>
          <a:srcRect l="11209" t="7144" r="12186" b="7144"/>
          <a:stretch>
            <a:fillRect/>
          </a:stretch>
        </p:blipFill>
        <p:spPr bwMode="auto">
          <a:xfrm>
            <a:off x="6488113" y="1905000"/>
            <a:ext cx="2655887" cy="3886200"/>
          </a:xfrm>
          <a:prstGeom prst="rect">
            <a:avLst/>
          </a:prstGeom>
          <a:noFill/>
          <a:ln>
            <a:noFill/>
          </a:ln>
          <a:effectLst/>
          <a:extLst>
            <a:ext uri="{909E8E84-426E-40DD-AFC4-6F175D3DCCD1}">
              <a14:hiddenFill xmlns:a14="http://schemas.microsoft.com/office/drawing/2010/main">
                <a:blipFill dpi="0" rotWithShape="0">
                  <a:blip>
                    <a:lum bright="-6000" contrast="6000"/>
                  </a:blip>
                  <a:srcRect l="11209" t="7144" r="12186" b="7144"/>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3557" name="Picture 5"/>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429000"/>
            <a:ext cx="2273300" cy="3429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4577" name="Rectangle 1"/>
          <p:cNvSpPr>
            <a:spLocks noGrp="1" noChangeArrowheads="1"/>
          </p:cNvSpPr>
          <p:nvPr>
            <p:ph type="title"/>
          </p:nvPr>
        </p:nvSpPr>
        <p:spPr>
          <a:xfrm>
            <a:off x="457200" y="227013"/>
            <a:ext cx="8229600" cy="1236662"/>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Advanced Technology</a:t>
            </a:r>
          </a:p>
        </p:txBody>
      </p:sp>
      <p:sp>
        <p:nvSpPr>
          <p:cNvPr id="24578" name="Rectangle 2"/>
          <p:cNvSpPr>
            <a:spLocks noGrp="1" noChangeArrowheads="1"/>
          </p:cNvSpPr>
          <p:nvPr>
            <p:ph type="body" idx="1"/>
          </p:nvPr>
        </p:nvSpPr>
        <p:spPr>
          <a:xfrm>
            <a:off x="457200" y="1600200"/>
            <a:ext cx="8229600" cy="4622800"/>
          </a:xfrm>
          <a:ln/>
        </p:spPr>
        <p:txBody>
          <a:bodyPr/>
          <a:lstStyle/>
          <a:p>
            <a:endParaRPr lang="en-US"/>
          </a:p>
        </p:txBody>
      </p:sp>
      <p:pic>
        <p:nvPicPr>
          <p:cNvPr id="2457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1828800" y="1600200"/>
            <a:ext cx="5257800" cy="4800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5601" name="Rectangle 1"/>
          <p:cNvSpPr>
            <a:spLocks noGrp="1" noChangeArrowheads="1"/>
          </p:cNvSpPr>
          <p:nvPr>
            <p:ph type="title" idx="4294967295"/>
          </p:nvPr>
        </p:nvSpPr>
        <p:spPr>
          <a:xfrm>
            <a:off x="685800" y="349250"/>
            <a:ext cx="7772400" cy="14351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solidFill>
                  <a:srgbClr val="FF6600"/>
                </a:solidFill>
              </a:rPr>
              <a:t>Science &amp; Technology (Mesopotamia)</a:t>
            </a:r>
          </a:p>
        </p:txBody>
      </p:sp>
      <p:sp>
        <p:nvSpPr>
          <p:cNvPr id="25602" name="Rectangle 2"/>
          <p:cNvSpPr>
            <a:spLocks noGrp="1" noChangeArrowheads="1"/>
          </p:cNvSpPr>
          <p:nvPr>
            <p:ph type="body" idx="4294967295"/>
          </p:nvPr>
        </p:nvSpPr>
        <p:spPr>
          <a:xfrm>
            <a:off x="304800" y="1828800"/>
            <a:ext cx="8534400" cy="4495800"/>
          </a:xfrm>
          <a:ln/>
        </p:spPr>
        <p:txBody>
          <a:bodyPr/>
          <a:lstStyle/>
          <a:p>
            <a:pPr marL="339725" indent="-339725">
              <a:buClr>
                <a:srgbClr val="FF6600"/>
              </a:buClr>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solidFill>
                  <a:srgbClr val="FF6600"/>
                </a:solidFill>
              </a:rPr>
              <a:t>Wheel, plow, sail, bronze</a:t>
            </a:r>
          </a:p>
          <a:p>
            <a:pPr marL="339725" indent="-339725">
              <a:buClr>
                <a:srgbClr val="FF6600"/>
              </a:buClr>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solidFill>
                  <a:srgbClr val="FF6600"/>
                </a:solidFill>
              </a:rPr>
              <a:t>Astronomy, chemistry, knowledge of disease treatment</a:t>
            </a:r>
          </a:p>
          <a:p>
            <a:pPr marL="339725" indent="-339725">
              <a:buClr>
                <a:srgbClr val="FF6600"/>
              </a:buClr>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solidFill>
                  <a:srgbClr val="FF6600"/>
                </a:solidFill>
              </a:rPr>
              <a:t>Arithmetic, geometry </a:t>
            </a:r>
          </a:p>
          <a:p>
            <a:pPr marL="739775" lvl="1" indent="-282575">
              <a:buClr>
                <a:srgbClr val="FF6600"/>
              </a:buClr>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solidFill>
                  <a:srgbClr val="FF6600"/>
                </a:solidFill>
              </a:rPr>
              <a:t>Base 60 (60 sec = 1 minute, 360 degrees)</a:t>
            </a:r>
          </a:p>
          <a:p>
            <a:pPr marL="339725" indent="-339725">
              <a:buClr>
                <a:srgbClr val="FF6600"/>
              </a:buClr>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solidFill>
                  <a:srgbClr val="FF6600"/>
                </a:solidFill>
              </a:rPr>
              <a:t>Architecture influenced civilization</a:t>
            </a:r>
          </a:p>
          <a:p>
            <a:pPr marL="739775" lvl="1" indent="-282575">
              <a:buClr>
                <a:srgbClr val="FF6600"/>
              </a:buClr>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solidFill>
                  <a:srgbClr val="FF6600"/>
                </a:solidFill>
              </a:rPr>
              <a:t>Arches, columns, ramps, pyramid shapes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193" name="Rectangle 1"/>
          <p:cNvSpPr>
            <a:spLocks noGrp="1" noChangeArrowheads="1"/>
          </p:cNvSpPr>
          <p:nvPr>
            <p:ph type="title" idx="4294967295"/>
          </p:nvPr>
        </p:nvSpPr>
        <p:spPr>
          <a:xfrm>
            <a:off x="685800" y="-228600"/>
            <a:ext cx="77724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4800">
                <a:solidFill>
                  <a:srgbClr val="FFFFFF"/>
                </a:solidFill>
                <a:effectLst>
                  <a:outerShdw blurRad="38100" dist="38100" dir="2700000" algn="tl">
                    <a:srgbClr val="808080"/>
                  </a:outerShdw>
                </a:effectLst>
              </a:rPr>
              <a:t>Earliest Civilizations:</a:t>
            </a:r>
          </a:p>
        </p:txBody>
      </p:sp>
      <p:sp>
        <p:nvSpPr>
          <p:cNvPr id="8194" name="Rectangle 2"/>
          <p:cNvSpPr>
            <a:spLocks noGrp="1" noChangeArrowheads="1"/>
          </p:cNvSpPr>
          <p:nvPr>
            <p:ph type="body" idx="4294967295"/>
          </p:nvPr>
        </p:nvSpPr>
        <p:spPr>
          <a:xfrm>
            <a:off x="304800" y="685800"/>
            <a:ext cx="8839200" cy="2209800"/>
          </a:xfrm>
          <a:ln/>
        </p:spPr>
        <p:txBody>
          <a:bodyPr/>
          <a:lstStyle/>
          <a:p>
            <a:pPr indent="-339725">
              <a:spcBef>
                <a:spcPts val="70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2800">
                <a:solidFill>
                  <a:srgbClr val="FFFF99"/>
                </a:solidFill>
              </a:rPr>
              <a:t>1. Cities as </a:t>
            </a:r>
            <a:r>
              <a:rPr lang="en-US" altLang="en-US" sz="2800" u="sng">
                <a:solidFill>
                  <a:srgbClr val="FFFF99"/>
                </a:solidFill>
              </a:rPr>
              <a:t>administrative centers</a:t>
            </a:r>
            <a:r>
              <a:rPr lang="en-US" altLang="en-US" sz="2800">
                <a:solidFill>
                  <a:srgbClr val="FFFF99"/>
                </a:solidFill>
              </a:rPr>
              <a:t> </a:t>
            </a:r>
          </a:p>
          <a:p>
            <a:pPr indent="-339725">
              <a:spcBef>
                <a:spcPts val="60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2800">
                <a:solidFill>
                  <a:srgbClr val="FFFF99"/>
                </a:solidFill>
              </a:rPr>
              <a:t>2. </a:t>
            </a:r>
            <a:r>
              <a:rPr lang="en-US" altLang="en-US" sz="2800" u="sng">
                <a:solidFill>
                  <a:srgbClr val="FFFF99"/>
                </a:solidFill>
              </a:rPr>
              <a:t>Political system</a:t>
            </a:r>
            <a:r>
              <a:rPr lang="en-US" altLang="en-US" sz="2800">
                <a:solidFill>
                  <a:srgbClr val="FFFF99"/>
                </a:solidFill>
              </a:rPr>
              <a:t> based on</a:t>
            </a:r>
            <a:r>
              <a:rPr lang="en-US" altLang="en-US">
                <a:solidFill>
                  <a:srgbClr val="FFFF99"/>
                </a:solidFill>
              </a:rPr>
              <a:t> </a:t>
            </a:r>
            <a:r>
              <a:rPr lang="en-US" altLang="en-US" sz="2400">
                <a:solidFill>
                  <a:srgbClr val="FFFF99"/>
                </a:solidFill>
              </a:rPr>
              <a:t>defined </a:t>
            </a:r>
            <a:r>
              <a:rPr lang="en-US" altLang="en-US" sz="2400" u="sng">
                <a:solidFill>
                  <a:srgbClr val="FFFF99"/>
                </a:solidFill>
              </a:rPr>
              <a:t>territory</a:t>
            </a:r>
            <a:r>
              <a:rPr lang="en-US" altLang="en-US" sz="2400" b="1" u="sng">
                <a:solidFill>
                  <a:srgbClr val="FFFF99"/>
                </a:solidFill>
              </a:rPr>
              <a:t> </a:t>
            </a:r>
          </a:p>
          <a:p>
            <a:pPr indent="-339725">
              <a:spcBef>
                <a:spcPts val="60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2400"/>
              <a:t>    </a:t>
            </a:r>
          </a:p>
        </p:txBody>
      </p:sp>
      <p:pic>
        <p:nvPicPr>
          <p:cNvPr id="819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722938" y="3886200"/>
            <a:ext cx="3421062" cy="22907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8196" name="Text Box 4"/>
          <p:cNvSpPr txBox="1">
            <a:spLocks noChangeArrowheads="1"/>
          </p:cNvSpPr>
          <p:nvPr/>
        </p:nvSpPr>
        <p:spPr bwMode="auto">
          <a:xfrm>
            <a:off x="304800" y="2133600"/>
            <a:ext cx="8229600" cy="205581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marL="45720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lnSpc>
                <a:spcPct val="90000"/>
              </a:lnSpc>
              <a:buClrTx/>
              <a:buFontTx/>
              <a:buNone/>
            </a:pPr>
            <a:r>
              <a:rPr lang="en-US" altLang="en-US" sz="2800">
                <a:solidFill>
                  <a:srgbClr val="99CCFF"/>
                </a:solidFill>
                <a:effectLst>
                  <a:outerShdw blurRad="38100" dist="38100" dir="2700000" algn="tl">
                    <a:srgbClr val="FFFFFF"/>
                  </a:outerShdw>
                </a:effectLst>
              </a:rPr>
              <a:t>3. Significant # of people in </a:t>
            </a:r>
            <a:r>
              <a:rPr lang="en-US" altLang="en-US" sz="2800" u="sng">
                <a:solidFill>
                  <a:srgbClr val="99CCFF"/>
                </a:solidFill>
                <a:effectLst>
                  <a:outerShdw blurRad="38100" dist="38100" dir="2700000" algn="tl">
                    <a:srgbClr val="FFFFFF"/>
                  </a:outerShdw>
                </a:effectLst>
              </a:rPr>
              <a:t>specialized,</a:t>
            </a:r>
          </a:p>
          <a:p>
            <a:pPr lvl="1" indent="0" algn="ctr">
              <a:lnSpc>
                <a:spcPct val="90000"/>
              </a:lnSpc>
              <a:buClrTx/>
              <a:buFontTx/>
              <a:buNone/>
            </a:pPr>
            <a:r>
              <a:rPr lang="en-US" altLang="en-US" sz="2800" u="sng">
                <a:solidFill>
                  <a:srgbClr val="99CCFF"/>
                </a:solidFill>
                <a:effectLst>
                  <a:outerShdw blurRad="38100" dist="38100" dir="2700000" algn="tl">
                    <a:srgbClr val="FFFFFF"/>
                  </a:outerShdw>
                </a:effectLst>
              </a:rPr>
              <a:t> non-food producing activities</a:t>
            </a:r>
            <a:r>
              <a:rPr lang="en-US" altLang="en-US" sz="2800">
                <a:solidFill>
                  <a:srgbClr val="99CCFF"/>
                </a:solidFill>
                <a:effectLst>
                  <a:outerShdw blurRad="38100" dist="38100" dir="2700000" algn="tl">
                    <a:srgbClr val="FFFFFF"/>
                  </a:outerShdw>
                </a:effectLst>
              </a:rPr>
              <a:t> </a:t>
            </a:r>
          </a:p>
          <a:p>
            <a:pPr lvl="1" indent="0" algn="ctr">
              <a:lnSpc>
                <a:spcPct val="90000"/>
              </a:lnSpc>
              <a:buClrTx/>
              <a:buFontTx/>
              <a:buNone/>
            </a:pPr>
            <a:endParaRPr lang="en-US" altLang="en-US" sz="2800">
              <a:solidFill>
                <a:srgbClr val="99CCFF"/>
              </a:solidFill>
              <a:effectLst>
                <a:outerShdw blurRad="38100" dist="38100" dir="2700000" algn="tl">
                  <a:srgbClr val="FFFFFF"/>
                </a:outerShdw>
              </a:effectLst>
            </a:endParaRPr>
          </a:p>
          <a:p>
            <a:pPr>
              <a:lnSpc>
                <a:spcPct val="90000"/>
              </a:lnSpc>
              <a:buClrTx/>
              <a:buFontTx/>
              <a:buNone/>
            </a:pPr>
            <a:r>
              <a:rPr lang="en-US" altLang="en-US" sz="2800">
                <a:solidFill>
                  <a:srgbClr val="99CCFF"/>
                </a:solidFill>
                <a:effectLst>
                  <a:outerShdw blurRad="38100" dist="38100" dir="2700000" algn="tl">
                    <a:srgbClr val="FFFFFF"/>
                  </a:outerShdw>
                </a:effectLst>
              </a:rPr>
              <a:t>4. Status distinctions: </a:t>
            </a:r>
            <a:r>
              <a:rPr lang="en-US" altLang="en-US" sz="2800" u="sng">
                <a:solidFill>
                  <a:srgbClr val="99CCFF"/>
                </a:solidFill>
                <a:effectLst>
                  <a:outerShdw blurRad="38100" dist="38100" dir="2700000" algn="tl">
                    <a:srgbClr val="FFFFFF"/>
                  </a:outerShdw>
                </a:effectLst>
              </a:rPr>
              <a:t>social classes</a:t>
            </a:r>
          </a:p>
          <a:p>
            <a:pPr algn="ctr">
              <a:buClrTx/>
              <a:buFontTx/>
              <a:buNone/>
            </a:pPr>
            <a:endParaRPr lang="en-US" altLang="en-US" sz="2800" u="sng">
              <a:solidFill>
                <a:srgbClr val="99CCFF"/>
              </a:solidFill>
              <a:effectLst>
                <a:outerShdw blurRad="38100" dist="38100" dir="2700000" algn="tl">
                  <a:srgbClr val="FFFFFF"/>
                </a:outerShdw>
              </a:effectLst>
            </a:endParaRPr>
          </a:p>
        </p:txBody>
      </p:sp>
      <p:sp>
        <p:nvSpPr>
          <p:cNvPr id="8197" name="Text Box 5"/>
          <p:cNvSpPr txBox="1">
            <a:spLocks noChangeArrowheads="1"/>
          </p:cNvSpPr>
          <p:nvPr/>
        </p:nvSpPr>
        <p:spPr bwMode="auto">
          <a:xfrm>
            <a:off x="3175" y="3700463"/>
            <a:ext cx="4319588" cy="201295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cs typeface="Arial Unicode MS" panose="020B0604020202020204" pitchFamily="34" charset="-128"/>
              </a:defRPr>
            </a:lvl1pPr>
            <a:lvl2pPr marL="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cs typeface="Arial Unicode MS" panose="020B0604020202020204" pitchFamily="34" charset="-128"/>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cs typeface="Arial Unicode MS" panose="020B0604020202020204" pitchFamily="34" charset="-128"/>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cs typeface="Arial Unicode MS" panose="020B0604020202020204" pitchFamily="34" charset="-128"/>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cs typeface="Arial Unicode MS" panose="020B0604020202020204" pitchFamily="34" charset="-128"/>
              </a:defRPr>
            </a:lvl9pPr>
          </a:lstStyle>
          <a:p>
            <a:pPr lvl="1" indent="0">
              <a:lnSpc>
                <a:spcPct val="90000"/>
              </a:lnSpc>
              <a:buClrTx/>
              <a:buFontTx/>
              <a:buNone/>
            </a:pPr>
            <a:endParaRPr lang="en-US" altLang="en-US" sz="2800">
              <a:solidFill>
                <a:srgbClr val="FF9900"/>
              </a:solidFill>
              <a:effectLst>
                <a:outerShdw blurRad="38100" dist="38100" dir="2700000" algn="tl">
                  <a:srgbClr val="FFFFFF"/>
                </a:outerShdw>
              </a:effectLst>
            </a:endParaRPr>
          </a:p>
          <a:p>
            <a:pPr lvl="1" indent="0">
              <a:lnSpc>
                <a:spcPct val="90000"/>
              </a:lnSpc>
              <a:buClrTx/>
              <a:buFontTx/>
              <a:buNone/>
            </a:pPr>
            <a:r>
              <a:rPr lang="en-US" altLang="en-US" sz="2800">
                <a:solidFill>
                  <a:srgbClr val="FF9900"/>
                </a:solidFill>
                <a:effectLst>
                  <a:outerShdw blurRad="38100" dist="38100" dir="2700000" algn="tl">
                    <a:srgbClr val="FFFFFF"/>
                  </a:outerShdw>
                </a:effectLst>
              </a:rPr>
              <a:t>5. Monumental </a:t>
            </a:r>
            <a:r>
              <a:rPr lang="en-US" altLang="en-US" sz="2800" u="sng">
                <a:solidFill>
                  <a:srgbClr val="FF9900"/>
                </a:solidFill>
                <a:effectLst>
                  <a:outerShdw blurRad="38100" dist="38100" dir="2700000" algn="tl">
                    <a:srgbClr val="FFFFFF"/>
                  </a:outerShdw>
                </a:effectLst>
              </a:rPr>
              <a:t>building</a:t>
            </a:r>
          </a:p>
          <a:p>
            <a:pPr lvl="1" indent="0">
              <a:lnSpc>
                <a:spcPct val="90000"/>
              </a:lnSpc>
              <a:buClrTx/>
              <a:buFontTx/>
              <a:buNone/>
            </a:pPr>
            <a:endParaRPr lang="en-US" altLang="en-US" sz="2800" u="sng">
              <a:solidFill>
                <a:srgbClr val="FF9900"/>
              </a:solidFill>
              <a:effectLst>
                <a:outerShdw blurRad="38100" dist="38100" dir="2700000" algn="tl">
                  <a:srgbClr val="FFFFFF"/>
                </a:outerShdw>
              </a:effectLst>
            </a:endParaRPr>
          </a:p>
          <a:p>
            <a:pPr lvl="1" indent="0">
              <a:lnSpc>
                <a:spcPct val="90000"/>
              </a:lnSpc>
              <a:buClrTx/>
              <a:buFontTx/>
              <a:buNone/>
            </a:pPr>
            <a:r>
              <a:rPr lang="en-US" altLang="en-US" sz="2800">
                <a:solidFill>
                  <a:srgbClr val="FF9900"/>
                </a:solidFill>
                <a:effectLst>
                  <a:outerShdw blurRad="38100" dist="38100" dir="2700000" algn="tl">
                    <a:srgbClr val="FFFFFF"/>
                  </a:outerShdw>
                </a:effectLst>
              </a:rPr>
              <a:t>6. </a:t>
            </a:r>
            <a:r>
              <a:rPr lang="en-US" altLang="en-US" sz="2800" u="sng">
                <a:solidFill>
                  <a:srgbClr val="FF9900"/>
                </a:solidFill>
                <a:effectLst>
                  <a:outerShdw blurRad="38100" dist="38100" dir="2700000" algn="tl">
                    <a:srgbClr val="FFFFFF"/>
                  </a:outerShdw>
                </a:effectLst>
              </a:rPr>
              <a:t>Record keeping</a:t>
            </a:r>
          </a:p>
          <a:p>
            <a:pPr lvl="1" indent="0">
              <a:lnSpc>
                <a:spcPct val="90000"/>
              </a:lnSpc>
              <a:buClrTx/>
              <a:buFontTx/>
              <a:buNone/>
            </a:pPr>
            <a:r>
              <a:rPr lang="en-US" altLang="en-US" sz="2800" b="1">
                <a:solidFill>
                  <a:srgbClr val="FF9900"/>
                </a:solidFill>
                <a:effectLst>
                  <a:outerShdw blurRad="38100" dist="38100" dir="2700000" algn="tl">
                    <a:srgbClr val="FFFFFF"/>
                  </a:outerShdw>
                </a:effectLst>
                <a:latin typeface="Comic Sans MS" panose="030F0702030302020204" pitchFamily="66" charset="0"/>
              </a:rPr>
              <a:t> </a:t>
            </a:r>
          </a:p>
        </p:txBody>
      </p:sp>
      <p:sp>
        <p:nvSpPr>
          <p:cNvPr id="8198" name="Text Box 6"/>
          <p:cNvSpPr txBox="1">
            <a:spLocks noChangeArrowheads="1"/>
          </p:cNvSpPr>
          <p:nvPr/>
        </p:nvSpPr>
        <p:spPr bwMode="auto">
          <a:xfrm>
            <a:off x="0" y="5105400"/>
            <a:ext cx="6629400" cy="16287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cs typeface="Arial Unicode MS" panose="020B0604020202020204" pitchFamily="34" charset="-128"/>
              </a:defRPr>
            </a:lvl1pPr>
            <a:lvl2pPr marL="45720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cs typeface="Arial Unicode MS" panose="020B0604020202020204" pitchFamily="34" charset="-128"/>
              </a:defRPr>
            </a:lvl2pPr>
            <a:lvl3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cs typeface="Arial Unicode MS" panose="020B0604020202020204" pitchFamily="34" charset="-128"/>
              </a:defRPr>
            </a:lvl3pPr>
            <a:lvl4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cs typeface="Arial Unicode MS" panose="020B0604020202020204" pitchFamily="34" charset="-128"/>
              </a:defRPr>
            </a:lvl4pPr>
            <a:lvl5pPr>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 pos="9601200" algn="l"/>
              </a:tabLst>
              <a:defRPr sz="2400">
                <a:solidFill>
                  <a:srgbClr val="000000"/>
                </a:solidFill>
                <a:latin typeface="Arial" panose="020B0604020202020204" pitchFamily="34" charset="0"/>
                <a:cs typeface="Arial Unicode MS" panose="020B0604020202020204" pitchFamily="34" charset="-128"/>
              </a:defRPr>
            </a:lvl9pPr>
          </a:lstStyle>
          <a:p>
            <a:pPr lvl="1" indent="0">
              <a:lnSpc>
                <a:spcPct val="90000"/>
              </a:lnSpc>
              <a:buClrTx/>
              <a:buFontTx/>
              <a:buNone/>
            </a:pPr>
            <a:endParaRPr lang="en-US" altLang="en-US" sz="2800">
              <a:solidFill>
                <a:srgbClr val="3333CC"/>
              </a:solidFill>
              <a:effectLst>
                <a:outerShdw blurRad="38100" dist="38100" dir="2700000" algn="tl">
                  <a:srgbClr val="FFFFFF"/>
                </a:outerShdw>
              </a:effectLst>
            </a:endParaRPr>
          </a:p>
          <a:p>
            <a:pPr lvl="1" indent="0">
              <a:lnSpc>
                <a:spcPct val="90000"/>
              </a:lnSpc>
              <a:buClrTx/>
              <a:buFontTx/>
              <a:buNone/>
            </a:pPr>
            <a:r>
              <a:rPr lang="en-US" altLang="en-US" sz="2800">
                <a:solidFill>
                  <a:srgbClr val="3333CC"/>
                </a:solidFill>
                <a:effectLst>
                  <a:outerShdw blurRad="38100" dist="38100" dir="2700000" algn="tl">
                    <a:srgbClr val="FFFFFF"/>
                  </a:outerShdw>
                </a:effectLst>
              </a:rPr>
              <a:t>7. Long-distance </a:t>
            </a:r>
            <a:r>
              <a:rPr lang="en-US" altLang="en-US" sz="2800" u="sng">
                <a:solidFill>
                  <a:srgbClr val="3333CC"/>
                </a:solidFill>
                <a:effectLst>
                  <a:outerShdw blurRad="38100" dist="38100" dir="2700000" algn="tl">
                    <a:srgbClr val="FFFFFF"/>
                  </a:outerShdw>
                </a:effectLst>
              </a:rPr>
              <a:t>trade</a:t>
            </a:r>
          </a:p>
          <a:p>
            <a:pPr lvl="1" indent="0">
              <a:lnSpc>
                <a:spcPct val="90000"/>
              </a:lnSpc>
              <a:buClrTx/>
              <a:buFontTx/>
              <a:buNone/>
            </a:pPr>
            <a:endParaRPr lang="en-US" altLang="en-US" sz="2800">
              <a:solidFill>
                <a:srgbClr val="3333CC"/>
              </a:solidFill>
              <a:effectLst>
                <a:outerShdw blurRad="38100" dist="38100" dir="2700000" algn="tl">
                  <a:srgbClr val="FFFFFF"/>
                </a:outerShdw>
              </a:effectLst>
            </a:endParaRPr>
          </a:p>
          <a:p>
            <a:pPr lvl="1" indent="0">
              <a:lnSpc>
                <a:spcPct val="90000"/>
              </a:lnSpc>
              <a:buClrTx/>
              <a:buFontTx/>
              <a:buNone/>
            </a:pPr>
            <a:r>
              <a:rPr lang="en-US" altLang="en-US" sz="2800">
                <a:solidFill>
                  <a:srgbClr val="3333CC"/>
                </a:solidFill>
                <a:effectLst>
                  <a:outerShdw blurRad="38100" dist="38100" dir="2700000" algn="tl">
                    <a:srgbClr val="FFFFFF"/>
                  </a:outerShdw>
                </a:effectLst>
              </a:rPr>
              <a:t>8. Major advances in </a:t>
            </a:r>
            <a:r>
              <a:rPr lang="en-US" altLang="en-US" sz="2800" u="sng">
                <a:solidFill>
                  <a:srgbClr val="3333CC"/>
                </a:solidFill>
                <a:effectLst>
                  <a:outerShdw blurRad="38100" dist="38100" dir="2700000" algn="tl">
                    <a:srgbClr val="FFFFFF"/>
                  </a:outerShdw>
                </a:effectLst>
              </a:rPr>
              <a:t>science &amp; arts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6625" name="Rectangle 1"/>
          <p:cNvSpPr>
            <a:spLocks noGrp="1" noChangeArrowheads="1"/>
          </p:cNvSpPr>
          <p:nvPr>
            <p:ph type="title" idx="4294967295"/>
          </p:nvPr>
        </p:nvSpPr>
        <p:spPr>
          <a:xfrm>
            <a:off x="685800" y="-228600"/>
            <a:ext cx="77724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solidFill>
                  <a:srgbClr val="FFFFFF"/>
                </a:solidFill>
                <a:effectLst>
                  <a:outerShdw blurRad="38100" dist="38100" dir="2700000" algn="tl">
                    <a:srgbClr val="808080"/>
                  </a:outerShdw>
                </a:effectLst>
              </a:rPr>
              <a:t>Egyptian Contributions</a:t>
            </a:r>
          </a:p>
        </p:txBody>
      </p:sp>
      <p:sp>
        <p:nvSpPr>
          <p:cNvPr id="26626" name="Rectangle 2"/>
          <p:cNvSpPr>
            <a:spLocks noGrp="1" noChangeArrowheads="1"/>
          </p:cNvSpPr>
          <p:nvPr>
            <p:ph type="body" idx="4294967295"/>
          </p:nvPr>
        </p:nvSpPr>
        <p:spPr>
          <a:xfrm>
            <a:off x="304800" y="841375"/>
            <a:ext cx="8839200" cy="5797550"/>
          </a:xfrm>
          <a:ln/>
        </p:spPr>
        <p:txBody>
          <a:bodyPr/>
          <a:lstStyle/>
          <a:p>
            <a:pPr marL="339725" indent="-339725">
              <a:lnSpc>
                <a:spcPct val="90000"/>
              </a:lnSpc>
              <a:spcBef>
                <a:spcPts val="700"/>
              </a:spcBef>
              <a:buClr>
                <a:srgbClr val="FFFF99"/>
              </a:buClr>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solidFill>
                  <a:srgbClr val="FFFF99"/>
                </a:solidFill>
              </a:rPr>
              <a:t>Architecture</a:t>
            </a:r>
            <a:r>
              <a:rPr lang="en-US" altLang="en-US" sz="2800"/>
              <a:t>: </a:t>
            </a:r>
            <a:r>
              <a:rPr lang="en-US" altLang="en-US" sz="2800">
                <a:solidFill>
                  <a:srgbClr val="FFFFFF"/>
                </a:solidFill>
                <a:effectLst>
                  <a:outerShdw blurRad="38100" dist="38100" dir="2700000" algn="tl">
                    <a:srgbClr val="808080"/>
                  </a:outerShdw>
                </a:effectLst>
              </a:rPr>
              <a:t>temples, statues, pyramids</a:t>
            </a:r>
          </a:p>
          <a:p>
            <a:pPr marL="339725" indent="-339725">
              <a:lnSpc>
                <a:spcPct val="90000"/>
              </a:lnSpc>
              <a:spcBef>
                <a:spcPts val="700"/>
              </a:spcBef>
              <a:buClr>
                <a:srgbClr val="99CCFF"/>
              </a:buClr>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solidFill>
                  <a:srgbClr val="99CCFF"/>
                </a:solidFill>
              </a:rPr>
              <a:t>Engineering</a:t>
            </a:r>
            <a:r>
              <a:rPr lang="en-US" altLang="en-US" sz="2800"/>
              <a:t>: </a:t>
            </a:r>
            <a:r>
              <a:rPr lang="en-US" altLang="en-US" sz="2800">
                <a:solidFill>
                  <a:srgbClr val="FFFFFF"/>
                </a:solidFill>
                <a:effectLst>
                  <a:outerShdw blurRad="38100" dist="38100" dir="2700000" algn="tl">
                    <a:srgbClr val="808080"/>
                  </a:outerShdw>
                </a:effectLst>
              </a:rPr>
              <a:t>dams, irrigation canals</a:t>
            </a:r>
          </a:p>
          <a:p>
            <a:pPr marL="339725" indent="-339725">
              <a:lnSpc>
                <a:spcPct val="90000"/>
              </a:lnSpc>
              <a:spcBef>
                <a:spcPts val="700"/>
              </a:spcBef>
              <a:buClr>
                <a:srgbClr val="FF99FF"/>
              </a:buClr>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solidFill>
                  <a:srgbClr val="FF99FF"/>
                </a:solidFill>
              </a:rPr>
              <a:t>Art</a:t>
            </a:r>
            <a:r>
              <a:rPr lang="en-US" altLang="en-US" sz="2800"/>
              <a:t>: </a:t>
            </a:r>
            <a:r>
              <a:rPr lang="en-US" altLang="en-US" sz="2800">
                <a:solidFill>
                  <a:srgbClr val="FFFFFF"/>
                </a:solidFill>
                <a:effectLst>
                  <a:outerShdw blurRad="38100" dist="38100" dir="2700000" algn="tl">
                    <a:srgbClr val="808080"/>
                  </a:outerShdw>
                </a:effectLst>
              </a:rPr>
              <a:t>metallurgy, stone carving, jewelry</a:t>
            </a:r>
          </a:p>
          <a:p>
            <a:pPr marL="339725" indent="-339725">
              <a:lnSpc>
                <a:spcPct val="90000"/>
              </a:lnSpc>
              <a:spcBef>
                <a:spcPts val="700"/>
              </a:spcBef>
              <a:buClr>
                <a:srgbClr val="FFFF99"/>
              </a:buClr>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solidFill>
                  <a:srgbClr val="FFFF99"/>
                </a:solidFill>
              </a:rPr>
              <a:t>Hieroglyphic writing:</a:t>
            </a:r>
          </a:p>
          <a:p>
            <a:pPr marL="339725" indent="-339725">
              <a:lnSpc>
                <a:spcPct val="90000"/>
              </a:lnSpc>
              <a:spcBef>
                <a:spcPts val="700"/>
              </a:spcBef>
              <a:buClr>
                <a:srgbClr val="FFFF99"/>
              </a:buClr>
              <a:buFont typeface="Arial" panose="020B0604020202020204" pitchFamily="34" charset="0"/>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altLang="en-US" sz="2800">
              <a:solidFill>
                <a:srgbClr val="FFFF99"/>
              </a:solidFill>
            </a:endParaRPr>
          </a:p>
          <a:p>
            <a:pPr marL="739775" lvl="1" indent="-282575">
              <a:lnSpc>
                <a:spcPct val="90000"/>
              </a:lnSpc>
              <a:spcBef>
                <a:spcPts val="1000"/>
              </a:spcBef>
              <a:buClr>
                <a:srgbClr val="99CCFF"/>
              </a:buClr>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4000" u="sng">
                <a:solidFill>
                  <a:srgbClr val="99CCFF"/>
                </a:solidFill>
              </a:rPr>
              <a:t>Rosetta Stone</a:t>
            </a:r>
          </a:p>
          <a:p>
            <a:pPr marL="339725" indent="-339725">
              <a:lnSpc>
                <a:spcPct val="90000"/>
              </a:lnSpc>
              <a:spcBef>
                <a:spcPts val="700"/>
              </a:spcBef>
              <a:buClr>
                <a:srgbClr val="FF99FF"/>
              </a:buClr>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b="1">
                <a:solidFill>
                  <a:srgbClr val="FF99FF"/>
                </a:solidFill>
              </a:rPr>
              <a:t>Science:</a:t>
            </a:r>
            <a:r>
              <a:rPr lang="en-US" altLang="en-US" sz="2800" b="1"/>
              <a:t> </a:t>
            </a:r>
            <a:r>
              <a:rPr lang="en-US" altLang="en-US" sz="2000" b="1">
                <a:solidFill>
                  <a:srgbClr val="FFFFFF"/>
                </a:solidFill>
                <a:effectLst>
                  <a:outerShdw blurRad="38100" dist="38100" dir="2700000" algn="tl">
                    <a:srgbClr val="808080"/>
                  </a:outerShdw>
                </a:effectLst>
              </a:rPr>
              <a:t>Solar calendar 365 days, 12 months</a:t>
            </a:r>
          </a:p>
          <a:p>
            <a:pPr marL="339725" indent="-339725">
              <a:lnSpc>
                <a:spcPct val="90000"/>
              </a:lnSpc>
              <a:spcBef>
                <a:spcPts val="700"/>
              </a:spcBef>
              <a:buClr>
                <a:srgbClr val="FFFF99"/>
              </a:buClr>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b="1">
                <a:solidFill>
                  <a:srgbClr val="FFFF99"/>
                </a:solidFill>
              </a:rPr>
              <a:t>Geometry (survey floods)</a:t>
            </a:r>
          </a:p>
          <a:p>
            <a:pPr marL="339725" indent="-339725">
              <a:lnSpc>
                <a:spcPct val="90000"/>
              </a:lnSpc>
              <a:spcBef>
                <a:spcPts val="700"/>
              </a:spcBef>
              <a:buClr>
                <a:srgbClr val="FFFF99"/>
              </a:buClr>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b="1">
                <a:solidFill>
                  <a:srgbClr val="FFFF99"/>
                </a:solidFill>
              </a:rPr>
              <a:t>Medicine, surgery, pulse,                             splints, fever</a:t>
            </a:r>
          </a:p>
          <a:p>
            <a:pPr marL="339725" indent="-339725">
              <a:lnSpc>
                <a:spcPct val="90000"/>
              </a:lnSpc>
              <a:spcBef>
                <a:spcPts val="700"/>
              </a:spcBef>
              <a:buClr>
                <a:srgbClr val="FFFF99"/>
              </a:buClr>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b="1">
                <a:solidFill>
                  <a:srgbClr val="FFFF99"/>
                </a:solidFill>
              </a:rPr>
              <a:t>Embalming</a:t>
            </a:r>
          </a:p>
          <a:p>
            <a:pPr marL="339725" indent="-339725">
              <a:lnSpc>
                <a:spcPct val="90000"/>
              </a:lnSpc>
              <a:spcBef>
                <a:spcPts val="700"/>
              </a:spcBef>
              <a:buClr>
                <a:srgbClr val="FFFF99"/>
              </a:buClr>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b="1">
                <a:solidFill>
                  <a:srgbClr val="FFFF99"/>
                </a:solidFill>
              </a:rPr>
              <a:t>Math, accounting</a:t>
            </a:r>
          </a:p>
        </p:txBody>
      </p:sp>
      <p:sp>
        <p:nvSpPr>
          <p:cNvPr id="26627" name="Text Box 3"/>
          <p:cNvSpPr txBox="1">
            <a:spLocks noChangeArrowheads="1"/>
          </p:cNvSpPr>
          <p:nvPr/>
        </p:nvSpPr>
        <p:spPr bwMode="auto">
          <a:xfrm>
            <a:off x="3328988" y="6172200"/>
            <a:ext cx="184150" cy="4572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26628" name="Picture 4"/>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629400" y="2971800"/>
            <a:ext cx="2514600" cy="3657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Date Placeholder 3"/>
          <p:cNvSpPr>
            <a:spLocks noGrp="1"/>
          </p:cNvSpPr>
          <p:nvPr>
            <p:ph type="dt" sz="half" idx="10"/>
          </p:nvPr>
        </p:nvSpPr>
        <p:spPr/>
        <p:txBody>
          <a:bodyPr/>
          <a:lstStyle/>
          <a:p>
            <a:fld id="{FC7BC3BA-4C13-47B4-BA69-1D7C2B572471}" type="datetimeFigureOut">
              <a:rPr lang="en-US"/>
              <a:pPr/>
              <a:t>8/23/2016</a:t>
            </a:fld>
            <a:endParaRPr lang="en-US"/>
          </a:p>
        </p:txBody>
      </p:sp>
      <p:sp>
        <p:nvSpPr>
          <p:cNvPr id="27649" name="Rectangle 1"/>
          <p:cNvSpPr>
            <a:spLocks noGrp="1" noChangeArrowheads="1"/>
          </p:cNvSpPr>
          <p:nvPr>
            <p:ph type="title" idx="4294967295"/>
          </p:nvPr>
        </p:nvSpPr>
        <p:spPr bwMode="auto">
          <a:xfrm>
            <a:off x="457200" y="228600"/>
            <a:ext cx="8229600" cy="11430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numCol="1" anchorCtr="0" compatLnSpc="1">
            <a:prstTxWarp prst="textNoShape">
              <a:avLst/>
            </a:prstTxWarp>
          </a:bodyPr>
          <a:lstStyle/>
          <a:p>
            <a:pPr algn="ctr" fontAlgn="base">
              <a:lnSpc>
                <a:spcPct val="100000"/>
              </a:lnSpc>
              <a:spcAft>
                <a:spcPct val="0"/>
              </a:spcAft>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4000">
                <a:solidFill>
                  <a:schemeClr val="tx2"/>
                </a:solidFill>
                <a:latin typeface="Arial" panose="020B0604020202020204" pitchFamily="34" charset="0"/>
              </a:rPr>
              <a:t>Indus</a:t>
            </a:r>
          </a:p>
        </p:txBody>
      </p:sp>
      <p:sp>
        <p:nvSpPr>
          <p:cNvPr id="27650" name="Rectangle 2"/>
          <p:cNvSpPr>
            <a:spLocks noGrp="1" noChangeArrowheads="1"/>
          </p:cNvSpPr>
          <p:nvPr>
            <p:ph type="body" idx="4294967295"/>
          </p:nvPr>
        </p:nvSpPr>
        <p:spPr bwMode="auto">
          <a:xfrm>
            <a:off x="457200" y="1600200"/>
            <a:ext cx="8229600" cy="4495800"/>
          </a:xfrm>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txBody>
          <a:bodyPr wrap="square" lIns="90000" tIns="46800" rIns="90000" bIns="46800" numCol="1" anchor="t" anchorCtr="0" compatLnSpc="1">
            <a:prstTxWarp prst="textNoShape">
              <a:avLst/>
            </a:prstTxWarp>
          </a:bodyPr>
          <a:lstStyle/>
          <a:p>
            <a:pPr marL="339725" indent="-339725" fontAlgn="base">
              <a:lnSpc>
                <a:spcPct val="80000"/>
              </a:lnSpc>
              <a:spcBef>
                <a:spcPts val="700"/>
              </a:spcBef>
              <a:spcAft>
                <a:spcPct val="0"/>
              </a:spcAft>
              <a:buClr>
                <a:srgbClr val="E3E3FF"/>
              </a:buClr>
              <a:buFontTx/>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latin typeface="Arial" panose="020B0604020202020204" pitchFamily="34" charset="0"/>
              </a:rPr>
              <a:t>Cities laid on precise grid</a:t>
            </a:r>
          </a:p>
          <a:p>
            <a:pPr marL="739775" lvl="1" indent="-282575" fontAlgn="base">
              <a:lnSpc>
                <a:spcPct val="80000"/>
              </a:lnSpc>
              <a:spcBef>
                <a:spcPts val="600"/>
              </a:spcBef>
              <a:spcAft>
                <a:spcPct val="0"/>
              </a:spcAft>
              <a:buClr>
                <a:srgbClr val="FFFFFF"/>
              </a:buClr>
              <a:buFontTx/>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latin typeface="Arial" panose="020B0604020202020204" pitchFamily="34" charset="0"/>
              </a:rPr>
              <a:t>Sophisticated planning</a:t>
            </a:r>
          </a:p>
          <a:p>
            <a:pPr marL="339725" indent="-339725" fontAlgn="base">
              <a:lnSpc>
                <a:spcPct val="80000"/>
              </a:lnSpc>
              <a:spcBef>
                <a:spcPts val="700"/>
              </a:spcBef>
              <a:spcAft>
                <a:spcPct val="0"/>
              </a:spcAft>
              <a:buClr>
                <a:srgbClr val="E3E3FF"/>
              </a:buClr>
              <a:buFontTx/>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latin typeface="Arial" panose="020B0604020202020204" pitchFamily="34" charset="0"/>
              </a:rPr>
              <a:t>Fortified citadel</a:t>
            </a:r>
          </a:p>
          <a:p>
            <a:pPr marL="339725" indent="-339725" fontAlgn="base">
              <a:lnSpc>
                <a:spcPct val="80000"/>
              </a:lnSpc>
              <a:spcBef>
                <a:spcPts val="700"/>
              </a:spcBef>
              <a:spcAft>
                <a:spcPct val="0"/>
              </a:spcAft>
              <a:buClr>
                <a:srgbClr val="E3E3FF"/>
              </a:buClr>
              <a:buFontTx/>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latin typeface="Arial" panose="020B0604020202020204" pitchFamily="34" charset="0"/>
              </a:rPr>
              <a:t>Oven baked bricks of standard size</a:t>
            </a:r>
          </a:p>
          <a:p>
            <a:pPr marL="339725" indent="-339725" fontAlgn="base">
              <a:lnSpc>
                <a:spcPct val="80000"/>
              </a:lnSpc>
              <a:spcBef>
                <a:spcPts val="700"/>
              </a:spcBef>
              <a:spcAft>
                <a:spcPct val="0"/>
              </a:spcAft>
              <a:buClr>
                <a:srgbClr val="E3E3FF"/>
              </a:buClr>
              <a:buFontTx/>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latin typeface="Arial" panose="020B0604020202020204" pitchFamily="34" charset="0"/>
              </a:rPr>
              <a:t>Plumbing &amp; Sewage systems</a:t>
            </a:r>
          </a:p>
          <a:p>
            <a:pPr marL="339725" indent="-339725" fontAlgn="base">
              <a:lnSpc>
                <a:spcPct val="80000"/>
              </a:lnSpc>
              <a:spcBef>
                <a:spcPts val="700"/>
              </a:spcBef>
              <a:spcAft>
                <a:spcPct val="0"/>
              </a:spcAft>
              <a:buClr>
                <a:srgbClr val="E3E3FF"/>
              </a:buClr>
              <a:buFontTx/>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latin typeface="Arial" panose="020B0604020202020204" pitchFamily="34" charset="0"/>
              </a:rPr>
              <a:t>Archaeological evidence:  stable society, prosperous, little conflict, extensive long-distance trade</a:t>
            </a:r>
          </a:p>
          <a:p>
            <a:pPr marL="339725" indent="-339725" fontAlgn="base">
              <a:lnSpc>
                <a:spcPct val="80000"/>
              </a:lnSpc>
              <a:spcBef>
                <a:spcPts val="700"/>
              </a:spcBef>
              <a:spcAft>
                <a:spcPct val="0"/>
              </a:spcAft>
              <a:buClr>
                <a:srgbClr val="E3E3FF"/>
              </a:buClr>
              <a:buFontTx/>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latin typeface="Arial" panose="020B0604020202020204" pitchFamily="34" charset="0"/>
              </a:rPr>
              <a:t>Mysterious end</a:t>
            </a:r>
          </a:p>
          <a:p>
            <a:pPr marL="739775" lvl="1" indent="-282575" fontAlgn="base">
              <a:lnSpc>
                <a:spcPct val="80000"/>
              </a:lnSpc>
              <a:spcBef>
                <a:spcPts val="600"/>
              </a:spcBef>
              <a:spcAft>
                <a:spcPct val="0"/>
              </a:spcAft>
              <a:buClr>
                <a:srgbClr val="FFFFFF"/>
              </a:buClr>
              <a:buFontTx/>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latin typeface="Arial" panose="020B0604020202020204" pitchFamily="34" charset="0"/>
              </a:rPr>
              <a:t>Natural disaster? change of river? land wore out? Attacked?</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28673"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733800" y="2590800"/>
            <a:ext cx="5181600" cy="3459163"/>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28674" name="Picture 2"/>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228600"/>
            <a:ext cx="4648200" cy="3105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28675" name="Text Box 3"/>
          <p:cNvSpPr txBox="1">
            <a:spLocks noChangeArrowheads="1"/>
          </p:cNvSpPr>
          <p:nvPr/>
        </p:nvSpPr>
        <p:spPr bwMode="auto">
          <a:xfrm>
            <a:off x="4584700" y="0"/>
            <a:ext cx="4557713" cy="35687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buClrTx/>
              <a:buFontTx/>
              <a:buNone/>
            </a:pPr>
            <a:r>
              <a:rPr lang="en-US" altLang="en-US" sz="4800" b="1">
                <a:solidFill>
                  <a:srgbClr val="FFFFFF"/>
                </a:solidFill>
                <a:effectLst>
                  <a:outerShdw blurRad="38100" dist="38100" dir="2700000" algn="tl">
                    <a:srgbClr val="808080"/>
                  </a:outerShdw>
                </a:effectLst>
                <a:latin typeface="Times New Roman" panose="02020603050405020304" pitchFamily="18" charset="0"/>
              </a:rPr>
              <a:t>Mohenjo-daro</a:t>
            </a:r>
          </a:p>
          <a:p>
            <a:pPr>
              <a:buClr>
                <a:srgbClr val="FFFF99"/>
              </a:buClr>
              <a:buFont typeface="Times New Roman" panose="02020603050405020304" pitchFamily="18" charset="0"/>
              <a:buChar char="•"/>
            </a:pPr>
            <a:r>
              <a:rPr lang="en-US" altLang="en-US" sz="3600" b="1">
                <a:solidFill>
                  <a:srgbClr val="FFFF99"/>
                </a:solidFill>
                <a:effectLst>
                  <a:outerShdw blurRad="38100" dist="38100" dir="2700000" algn="tl">
                    <a:srgbClr val="FFFFFF"/>
                  </a:outerShdw>
                </a:effectLst>
                <a:latin typeface="Times New Roman" panose="02020603050405020304" pitchFamily="18" charset="0"/>
              </a:rPr>
              <a:t>Public baths</a:t>
            </a:r>
          </a:p>
          <a:p>
            <a:pPr>
              <a:buClr>
                <a:srgbClr val="FFFF99"/>
              </a:buClr>
              <a:buFont typeface="Times New Roman" panose="02020603050405020304" pitchFamily="18" charset="0"/>
              <a:buChar char="•"/>
            </a:pPr>
            <a:r>
              <a:rPr lang="en-US" altLang="en-US" sz="3600" b="1">
                <a:solidFill>
                  <a:srgbClr val="FFFF99"/>
                </a:solidFill>
                <a:effectLst>
                  <a:outerShdw blurRad="38100" dist="38100" dir="2700000" algn="tl">
                    <a:srgbClr val="FFFFFF"/>
                  </a:outerShdw>
                </a:effectLst>
                <a:latin typeface="Times New Roman" panose="02020603050405020304" pitchFamily="18" charset="0"/>
              </a:rPr>
              <a:t>running heated water</a:t>
            </a:r>
          </a:p>
          <a:p>
            <a:pPr>
              <a:buClr>
                <a:srgbClr val="FFFF99"/>
              </a:buClr>
              <a:buFont typeface="Times New Roman" panose="02020603050405020304" pitchFamily="18" charset="0"/>
              <a:buChar char="•"/>
            </a:pPr>
            <a:r>
              <a:rPr lang="en-US" altLang="en-US" sz="3600" b="1">
                <a:solidFill>
                  <a:srgbClr val="FFFF99"/>
                </a:solidFill>
                <a:effectLst>
                  <a:outerShdw blurRad="38100" dist="38100" dir="2700000" algn="tl">
                    <a:srgbClr val="FFFFFF"/>
                  </a:outerShdw>
                </a:effectLst>
                <a:latin typeface="Times New Roman" panose="02020603050405020304" pitchFamily="18" charset="0"/>
              </a:rPr>
              <a:t>Paved roads</a:t>
            </a:r>
          </a:p>
          <a:p>
            <a:pPr>
              <a:buClr>
                <a:srgbClr val="FFFF99"/>
              </a:buClr>
              <a:buFont typeface="Times New Roman" panose="02020603050405020304" pitchFamily="18" charset="0"/>
              <a:buChar char="•"/>
            </a:pPr>
            <a:r>
              <a:rPr lang="en-US" altLang="en-US" sz="3600" b="1">
                <a:solidFill>
                  <a:srgbClr val="FFFF99"/>
                </a:solidFill>
                <a:effectLst>
                  <a:outerShdw blurRad="38100" dist="38100" dir="2700000" algn="tl">
                    <a:srgbClr val="FFFFFF"/>
                  </a:outerShdw>
                </a:effectLst>
                <a:latin typeface="Times New Roman" panose="02020603050405020304" pitchFamily="18" charset="0"/>
              </a:rPr>
              <a:t>Central sewers</a:t>
            </a:r>
          </a:p>
          <a:p>
            <a:pPr>
              <a:buClr>
                <a:srgbClr val="FFFF99"/>
              </a:buClr>
              <a:buFont typeface="Times New Roman" panose="02020603050405020304" pitchFamily="18" charset="0"/>
              <a:buChar char="•"/>
            </a:pPr>
            <a:r>
              <a:rPr lang="en-US" altLang="en-US" sz="3600" b="1">
                <a:solidFill>
                  <a:srgbClr val="FFFF99"/>
                </a:solidFill>
                <a:effectLst>
                  <a:outerShdw blurRad="38100" dist="38100" dir="2700000" algn="tl">
                    <a:srgbClr val="FFFFFF"/>
                  </a:outerShdw>
                </a:effectLst>
                <a:latin typeface="Times New Roman" panose="02020603050405020304" pitchFamily="18" charset="0"/>
              </a:rPr>
              <a:t>Town houses</a:t>
            </a:r>
          </a:p>
        </p:txBody>
      </p:sp>
      <p:pic>
        <p:nvPicPr>
          <p:cNvPr id="28676" name="Picture 4"/>
          <p:cNvPicPr>
            <a:picLocks noChangeAspect="1" noChangeArrowheads="1"/>
          </p:cNvPicPr>
          <p:nvPr/>
        </p:nvPicPr>
        <p:blipFill>
          <a:blip r:embed="rId5">
            <a:extLst>
              <a:ext uri="{28A0092B-C50C-407E-A947-70E740481C1C}">
                <a14:useLocalDpi xmlns:a14="http://schemas.microsoft.com/office/drawing/2010/main" val="0"/>
              </a:ext>
            </a:extLst>
          </a:blip>
          <a:srcRect/>
          <a:stretch>
            <a:fillRect/>
          </a:stretch>
        </p:blipFill>
        <p:spPr bwMode="auto">
          <a:xfrm>
            <a:off x="609600" y="2743200"/>
            <a:ext cx="2743200" cy="4114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9697" name="Rectangle 1"/>
          <p:cNvSpPr>
            <a:spLocks noGrp="1" noChangeArrowheads="1"/>
          </p:cNvSpPr>
          <p:nvPr>
            <p:ph type="body"/>
          </p:nvPr>
        </p:nvSpPr>
        <p:spPr>
          <a:xfrm>
            <a:off x="457200" y="1600200"/>
            <a:ext cx="8229600" cy="4619625"/>
          </a:xfrm>
          <a:ln/>
        </p:spPr>
        <p:txBody>
          <a:bodyPr anchor="t"/>
          <a:lstStyle/>
          <a:p>
            <a:pPr marL="339725" indent="-339725" algn="l">
              <a:lnSpc>
                <a:spcPct val="90000"/>
              </a:lnSpc>
              <a:spcBef>
                <a:spcPts val="7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Technology &amp; Trade</a:t>
            </a:r>
          </a:p>
          <a:p>
            <a:pPr marL="739775" lvl="1" indent="-282575" algn="l">
              <a:lnSpc>
                <a:spcPct val="90000"/>
              </a:lnSpc>
              <a:spcBef>
                <a:spcPts val="6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400"/>
              <a:t>Roads &amp; canals stimulated trade &amp; agriculture</a:t>
            </a:r>
          </a:p>
          <a:p>
            <a:pPr marL="739775" lvl="1" indent="-282575" algn="l">
              <a:lnSpc>
                <a:spcPct val="90000"/>
              </a:lnSpc>
              <a:spcBef>
                <a:spcPts val="6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400"/>
              <a:t>Coined money</a:t>
            </a:r>
          </a:p>
          <a:p>
            <a:pPr marL="739775" lvl="1" indent="-282575" algn="l">
              <a:lnSpc>
                <a:spcPct val="90000"/>
              </a:lnSpc>
              <a:spcBef>
                <a:spcPts val="6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400"/>
              <a:t>New class of educated civil servants to run the govt.</a:t>
            </a:r>
          </a:p>
          <a:p>
            <a:pPr marL="739775" lvl="1" indent="-282575" algn="l">
              <a:lnSpc>
                <a:spcPct val="90000"/>
              </a:lnSpc>
              <a:spcBef>
                <a:spcPts val="6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400"/>
              <a:t>Cast iron, IRON AGE, used for weapons &amp; tools</a:t>
            </a:r>
          </a:p>
          <a:p>
            <a:pPr marL="739775" lvl="1" indent="-282575" algn="l">
              <a:lnSpc>
                <a:spcPct val="90000"/>
              </a:lnSpc>
              <a:spcBef>
                <a:spcPts val="600"/>
              </a:spcBef>
              <a:buClrTx/>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altLang="en-US" sz="2400"/>
          </a:p>
          <a:p>
            <a:pPr marL="339725" indent="-339725" algn="l">
              <a:lnSpc>
                <a:spcPct val="90000"/>
              </a:lnSpc>
              <a:spcBef>
                <a:spcPts val="700"/>
              </a:spcBef>
              <a:buClrTx/>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altLang="en-US" sz="2800"/>
          </a:p>
          <a:p>
            <a:pPr marL="339725" indent="-339725" algn="l">
              <a:lnSpc>
                <a:spcPct val="90000"/>
              </a:lnSpc>
              <a:spcBef>
                <a:spcPts val="700"/>
              </a:spcBef>
              <a:buClrTx/>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altLang="en-US" sz="2800"/>
          </a:p>
        </p:txBody>
      </p:sp>
      <p:sp>
        <p:nvSpPr>
          <p:cNvPr id="29698" name="Rectangle 2"/>
          <p:cNvSpPr>
            <a:spLocks noGrp="1" noChangeArrowheads="1"/>
          </p:cNvSpPr>
          <p:nvPr>
            <p:ph type="title" idx="1"/>
          </p:nvPr>
        </p:nvSpPr>
        <p:spPr>
          <a:xfrm>
            <a:off x="457200" y="273050"/>
            <a:ext cx="8229600" cy="1146175"/>
          </a:xfrm>
          <a:ln/>
        </p:spPr>
        <p:txBody>
          <a:bodyPr anchor="ctr"/>
          <a:lstStyle/>
          <a:p>
            <a:pPr marL="0" indent="0" algn="ctr">
              <a:spcBef>
                <a:spcPct val="0"/>
              </a:spcBef>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4400"/>
              <a:t>China</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0721" name="Rectangle 1"/>
          <p:cNvSpPr>
            <a:spLocks noGrp="1" noChangeArrowheads="1"/>
          </p:cNvSpPr>
          <p:nvPr>
            <p:ph type="title"/>
          </p:nvPr>
        </p:nvSpPr>
        <p:spPr>
          <a:xfrm>
            <a:off x="457200" y="227013"/>
            <a:ext cx="8229600" cy="1236662"/>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Art/Monument Building</a:t>
            </a:r>
          </a:p>
        </p:txBody>
      </p:sp>
      <p:sp>
        <p:nvSpPr>
          <p:cNvPr id="30722" name="Rectangle 2"/>
          <p:cNvSpPr>
            <a:spLocks noGrp="1" noChangeArrowheads="1"/>
          </p:cNvSpPr>
          <p:nvPr>
            <p:ph type="body" idx="1"/>
          </p:nvPr>
        </p:nvSpPr>
        <p:spPr>
          <a:xfrm>
            <a:off x="457200" y="1600200"/>
            <a:ext cx="8229600" cy="4529138"/>
          </a:xfrm>
          <a:ln/>
        </p:spPr>
        <p:txBody>
          <a:bodyPr/>
          <a:lstStyle/>
          <a:p>
            <a:pPr marL="339725" indent="-33972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t>Ziggurat (Mesopotamia)</a:t>
            </a:r>
          </a:p>
          <a:p>
            <a:pPr marL="339725" indent="-33972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t>Pyramid (Egypt)</a:t>
            </a:r>
          </a:p>
          <a:p>
            <a:pPr marL="339725" indent="-33972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t>Mohenjo-daro city (Indus)</a:t>
            </a:r>
          </a:p>
          <a:p>
            <a:pPr marL="339725" indent="-33972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t>Great Wall (China)</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1745" name="Text Box 1"/>
          <p:cNvSpPr txBox="1">
            <a:spLocks noChangeArrowheads="1"/>
          </p:cNvSpPr>
          <p:nvPr/>
        </p:nvSpPr>
        <p:spPr bwMode="auto">
          <a:xfrm>
            <a:off x="457200" y="152400"/>
            <a:ext cx="838200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lgn="ctr">
              <a:spcBef>
                <a:spcPts val="3375"/>
              </a:spcBef>
              <a:buClrTx/>
              <a:buFontTx/>
              <a:buNone/>
            </a:pPr>
            <a:r>
              <a:rPr lang="en-US" altLang="en-US" sz="5400" b="1">
                <a:solidFill>
                  <a:srgbClr val="FCC186"/>
                </a:solidFill>
                <a:latin typeface="Architect" pitchFamily="32" charset="0"/>
              </a:rPr>
              <a:t>Gilgamesh</a:t>
            </a:r>
          </a:p>
        </p:txBody>
      </p:sp>
      <p:pic>
        <p:nvPicPr>
          <p:cNvPr id="31746" name="Picture 2"/>
          <p:cNvPicPr>
            <a:picLocks noChangeAspect="1" noChangeArrowheads="1"/>
          </p:cNvPicPr>
          <p:nvPr/>
        </p:nvPicPr>
        <p:blipFill>
          <a:blip r:embed="rId3">
            <a:extLst>
              <a:ext uri="{28A0092B-C50C-407E-A947-70E740481C1C}">
                <a14:useLocalDpi xmlns:a14="http://schemas.microsoft.com/office/drawing/2010/main" val="0"/>
              </a:ext>
            </a:extLst>
          </a:blip>
          <a:srcRect l="19667" t="4350" b="3043"/>
          <a:stretch>
            <a:fillRect/>
          </a:stretch>
        </p:blipFill>
        <p:spPr bwMode="auto">
          <a:xfrm>
            <a:off x="5105400" y="1066800"/>
            <a:ext cx="3632200" cy="5410200"/>
          </a:xfrm>
          <a:prstGeom prst="rect">
            <a:avLst/>
          </a:prstGeom>
          <a:noFill/>
          <a:ln>
            <a:noFill/>
          </a:ln>
          <a:effectLst/>
          <a:extLst>
            <a:ext uri="{909E8E84-426E-40DD-AFC4-6F175D3DCCD1}">
              <a14:hiddenFill xmlns:a14="http://schemas.microsoft.com/office/drawing/2010/main">
                <a:blipFill dpi="0" rotWithShape="0">
                  <a:blip/>
                  <a:srcRect l="19667" t="4350" b="3043"/>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1747" name="Text Box 3"/>
          <p:cNvSpPr txBox="1">
            <a:spLocks noChangeArrowheads="1"/>
          </p:cNvSpPr>
          <p:nvPr/>
        </p:nvSpPr>
        <p:spPr bwMode="auto">
          <a:xfrm>
            <a:off x="533400" y="1905000"/>
            <a:ext cx="4267200" cy="32861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spcBef>
                <a:spcPts val="1750"/>
              </a:spcBef>
              <a:buClrTx/>
              <a:buFontTx/>
              <a:buNone/>
            </a:pPr>
            <a:r>
              <a:rPr lang="en-US" altLang="en-US" sz="2800" b="1" i="1">
                <a:solidFill>
                  <a:srgbClr val="FF6600"/>
                </a:solidFill>
              </a:rPr>
              <a:t>Epic of Gilgamesh</a:t>
            </a:r>
            <a:r>
              <a:rPr lang="en-US" altLang="en-US" sz="2800" b="1">
                <a:solidFill>
                  <a:srgbClr val="FF6600"/>
                </a:solidFill>
              </a:rPr>
              <a:t> </a:t>
            </a:r>
          </a:p>
          <a:p>
            <a:pPr>
              <a:spcBef>
                <a:spcPts val="1500"/>
              </a:spcBef>
              <a:buClrTx/>
              <a:buFontTx/>
              <a:buNone/>
            </a:pPr>
            <a:r>
              <a:rPr lang="en-US" altLang="en-US">
                <a:solidFill>
                  <a:srgbClr val="FF6600"/>
                </a:solidFill>
              </a:rPr>
              <a:t>– one of earliest works of literature</a:t>
            </a:r>
          </a:p>
          <a:p>
            <a:pPr>
              <a:spcBef>
                <a:spcPts val="1500"/>
              </a:spcBef>
              <a:buClrTx/>
              <a:buFontTx/>
              <a:buNone/>
            </a:pPr>
            <a:r>
              <a:rPr lang="en-US" altLang="en-US">
                <a:solidFill>
                  <a:srgbClr val="FF6600"/>
                </a:solidFill>
              </a:rPr>
              <a:t>- Sumerian king’s quest for immortality</a:t>
            </a:r>
          </a:p>
          <a:p>
            <a:pPr>
              <a:spcBef>
                <a:spcPts val="1500"/>
              </a:spcBef>
              <a:buClrTx/>
              <a:buFontTx/>
              <a:buNone/>
            </a:pPr>
            <a:r>
              <a:rPr lang="en-US" altLang="en-US">
                <a:solidFill>
                  <a:srgbClr val="FF6600"/>
                </a:solidFill>
              </a:rPr>
              <a:t>- Influenced other ancient cultures (Hebrews, Greeks)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2769" name="Text Box 1"/>
          <p:cNvSpPr txBox="1">
            <a:spLocks noChangeArrowheads="1"/>
          </p:cNvSpPr>
          <p:nvPr/>
        </p:nvSpPr>
        <p:spPr bwMode="auto">
          <a:xfrm>
            <a:off x="304800" y="166688"/>
            <a:ext cx="8534400" cy="1435100"/>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lgn="ctr">
              <a:spcBef>
                <a:spcPts val="2750"/>
              </a:spcBef>
              <a:buClrTx/>
              <a:buFontTx/>
              <a:buNone/>
            </a:pPr>
            <a:r>
              <a:rPr lang="en-US" altLang="en-US" sz="4400" b="1">
                <a:solidFill>
                  <a:srgbClr val="FCC186"/>
                </a:solidFill>
              </a:rPr>
              <a:t>Gilgamesh Epic Tablet:</a:t>
            </a:r>
            <a:br>
              <a:rPr lang="en-US" altLang="en-US" sz="4400" b="1">
                <a:solidFill>
                  <a:srgbClr val="FCC186"/>
                </a:solidFill>
              </a:rPr>
            </a:br>
            <a:r>
              <a:rPr lang="en-US" altLang="en-US" sz="4400" b="1">
                <a:solidFill>
                  <a:srgbClr val="FCC186"/>
                </a:solidFill>
              </a:rPr>
              <a:t>Flood Story</a:t>
            </a:r>
          </a:p>
        </p:txBody>
      </p:sp>
      <p:pic>
        <p:nvPicPr>
          <p:cNvPr id="32770" name="Picture 2"/>
          <p:cNvPicPr>
            <a:picLocks noChangeAspect="1" noChangeArrowheads="1"/>
          </p:cNvPicPr>
          <p:nvPr/>
        </p:nvPicPr>
        <p:blipFill>
          <a:blip r:embed="rId3">
            <a:lum bright="-6000" contrast="12000"/>
            <a:extLst>
              <a:ext uri="{28A0092B-C50C-407E-A947-70E740481C1C}">
                <a14:useLocalDpi xmlns:a14="http://schemas.microsoft.com/office/drawing/2010/main" val="0"/>
              </a:ext>
            </a:extLst>
          </a:blip>
          <a:srcRect/>
          <a:stretch>
            <a:fillRect/>
          </a:stretch>
        </p:blipFill>
        <p:spPr bwMode="auto">
          <a:xfrm>
            <a:off x="2362200" y="1689100"/>
            <a:ext cx="4368800" cy="4787900"/>
          </a:xfrm>
          <a:prstGeom prst="rect">
            <a:avLst/>
          </a:prstGeom>
          <a:noFill/>
          <a:ln>
            <a:noFill/>
          </a:ln>
          <a:effectLst/>
          <a:extLst>
            <a:ext uri="{909E8E84-426E-40DD-AFC4-6F175D3DCCD1}">
              <a14:hiddenFill xmlns:a14="http://schemas.microsoft.com/office/drawing/2010/main">
                <a:blipFill dpi="0" rotWithShape="0">
                  <a:blip>
                    <a:lum bright="-6000" contrast="1200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3793" name="Rectangle 1"/>
          <p:cNvSpPr>
            <a:spLocks noGrp="1" noChangeArrowheads="1"/>
          </p:cNvSpPr>
          <p:nvPr>
            <p:ph type="title" idx="4294967295"/>
          </p:nvPr>
        </p:nvSpPr>
        <p:spPr>
          <a:xfrm>
            <a:off x="0" y="112713"/>
            <a:ext cx="8915400" cy="763587"/>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solidFill>
                  <a:srgbClr val="FFFFFF"/>
                </a:solidFill>
                <a:effectLst>
                  <a:outerShdw blurRad="38100" dist="38100" dir="2700000" algn="tl">
                    <a:srgbClr val="808080"/>
                  </a:outerShdw>
                </a:effectLst>
              </a:rPr>
              <a:t>7 Wonder of the Ancient World</a:t>
            </a:r>
          </a:p>
        </p:txBody>
      </p:sp>
      <p:sp>
        <p:nvSpPr>
          <p:cNvPr id="33794" name="Rectangle 2"/>
          <p:cNvSpPr>
            <a:spLocks noGrp="1" noChangeArrowheads="1"/>
          </p:cNvSpPr>
          <p:nvPr>
            <p:ph type="body" idx="4294967295"/>
          </p:nvPr>
        </p:nvSpPr>
        <p:spPr>
          <a:xfrm>
            <a:off x="685800" y="1447800"/>
            <a:ext cx="7772400" cy="4648200"/>
          </a:xfrm>
          <a:ln/>
        </p:spPr>
        <p:txBody>
          <a:bodyPr/>
          <a:lstStyle/>
          <a:p>
            <a:pPr marL="762000" indent="-758825">
              <a:spcBef>
                <a:spcPct val="0"/>
              </a:spcBef>
              <a:buClrTx/>
              <a:buFontTx/>
              <a:buNone/>
              <a:tabLst>
                <a:tab pos="762000" algn="l"/>
                <a:tab pos="874713" algn="l"/>
                <a:tab pos="1331913" algn="l"/>
                <a:tab pos="1789113" algn="l"/>
                <a:tab pos="2246313" algn="l"/>
                <a:tab pos="2703513" algn="l"/>
                <a:tab pos="3160713" algn="l"/>
                <a:tab pos="3617913" algn="l"/>
                <a:tab pos="4075113" algn="l"/>
                <a:tab pos="4532313" algn="l"/>
                <a:tab pos="4989513" algn="l"/>
                <a:tab pos="5446713" algn="l"/>
                <a:tab pos="5903913" algn="l"/>
                <a:tab pos="6361113" algn="l"/>
                <a:tab pos="6818313" algn="l"/>
                <a:tab pos="7275513" algn="l"/>
                <a:tab pos="7732713" algn="l"/>
                <a:tab pos="8189913" algn="l"/>
                <a:tab pos="8647113" algn="l"/>
                <a:tab pos="9104313" algn="l"/>
                <a:tab pos="9561513" algn="l"/>
              </a:tabLst>
            </a:pPr>
            <a:r>
              <a:rPr lang="en-US" altLang="en-US" sz="2800">
                <a:solidFill>
                  <a:srgbClr val="FFFFFF"/>
                </a:solidFill>
                <a:effectLst/>
              </a:rPr>
              <a:t>Can you name the 7 Wonders of the Ancient World?</a:t>
            </a:r>
          </a:p>
          <a:p>
            <a:pPr marL="762000" indent="-758825">
              <a:spcBef>
                <a:spcPct val="0"/>
              </a:spcBef>
              <a:buClr>
                <a:srgbClr val="FFFFFF"/>
              </a:buClr>
              <a:buFont typeface="Times New Roman" panose="02020603050405020304" pitchFamily="18" charset="0"/>
              <a:buAutoNum type="arabicPeriod"/>
              <a:tabLst>
                <a:tab pos="762000" algn="l"/>
                <a:tab pos="874713" algn="l"/>
                <a:tab pos="1331913" algn="l"/>
                <a:tab pos="1789113" algn="l"/>
                <a:tab pos="2246313" algn="l"/>
                <a:tab pos="2703513" algn="l"/>
                <a:tab pos="3160713" algn="l"/>
                <a:tab pos="3617913" algn="l"/>
                <a:tab pos="4075113" algn="l"/>
                <a:tab pos="4532313" algn="l"/>
                <a:tab pos="4989513" algn="l"/>
                <a:tab pos="5446713" algn="l"/>
                <a:tab pos="5903913" algn="l"/>
                <a:tab pos="6361113" algn="l"/>
                <a:tab pos="6818313" algn="l"/>
                <a:tab pos="7275513" algn="l"/>
                <a:tab pos="7732713" algn="l"/>
                <a:tab pos="8189913" algn="l"/>
                <a:tab pos="8647113" algn="l"/>
                <a:tab pos="9104313" algn="l"/>
                <a:tab pos="9561513" algn="l"/>
              </a:tabLst>
            </a:pPr>
            <a:r>
              <a:rPr lang="en-US" altLang="en-US">
                <a:solidFill>
                  <a:srgbClr val="FFFFFF"/>
                </a:solidFill>
                <a:effectLst/>
              </a:rPr>
              <a:t>Pyramids                                  </a:t>
            </a:r>
          </a:p>
          <a:p>
            <a:pPr marL="762000" indent="-758825">
              <a:spcBef>
                <a:spcPct val="0"/>
              </a:spcBef>
              <a:buClr>
                <a:srgbClr val="FFFFFF"/>
              </a:buClr>
              <a:buFont typeface="Times New Roman" panose="02020603050405020304" pitchFamily="18" charset="0"/>
              <a:buAutoNum type="arabicPeriod"/>
              <a:tabLst>
                <a:tab pos="762000" algn="l"/>
                <a:tab pos="874713" algn="l"/>
                <a:tab pos="1331913" algn="l"/>
                <a:tab pos="1789113" algn="l"/>
                <a:tab pos="2246313" algn="l"/>
                <a:tab pos="2703513" algn="l"/>
                <a:tab pos="3160713" algn="l"/>
                <a:tab pos="3617913" algn="l"/>
                <a:tab pos="4075113" algn="l"/>
                <a:tab pos="4532313" algn="l"/>
                <a:tab pos="4989513" algn="l"/>
                <a:tab pos="5446713" algn="l"/>
                <a:tab pos="5903913" algn="l"/>
                <a:tab pos="6361113" algn="l"/>
                <a:tab pos="6818313" algn="l"/>
                <a:tab pos="7275513" algn="l"/>
                <a:tab pos="7732713" algn="l"/>
                <a:tab pos="8189913" algn="l"/>
                <a:tab pos="8647113" algn="l"/>
                <a:tab pos="9104313" algn="l"/>
                <a:tab pos="9561513" algn="l"/>
              </a:tabLst>
            </a:pPr>
            <a:r>
              <a:rPr lang="en-US" altLang="en-US">
                <a:solidFill>
                  <a:srgbClr val="FFFFFF"/>
                </a:solidFill>
                <a:effectLst/>
              </a:rPr>
              <a:t>Hanging Gardens of Babylon</a:t>
            </a:r>
          </a:p>
          <a:p>
            <a:pPr marL="762000" indent="-758825">
              <a:spcBef>
                <a:spcPct val="0"/>
              </a:spcBef>
              <a:buClr>
                <a:srgbClr val="FFFFFF"/>
              </a:buClr>
              <a:buFont typeface="Times New Roman" panose="02020603050405020304" pitchFamily="18" charset="0"/>
              <a:buAutoNum type="arabicPeriod"/>
              <a:tabLst>
                <a:tab pos="762000" algn="l"/>
                <a:tab pos="874713" algn="l"/>
                <a:tab pos="1331913" algn="l"/>
                <a:tab pos="1789113" algn="l"/>
                <a:tab pos="2246313" algn="l"/>
                <a:tab pos="2703513" algn="l"/>
                <a:tab pos="3160713" algn="l"/>
                <a:tab pos="3617913" algn="l"/>
                <a:tab pos="4075113" algn="l"/>
                <a:tab pos="4532313" algn="l"/>
                <a:tab pos="4989513" algn="l"/>
                <a:tab pos="5446713" algn="l"/>
                <a:tab pos="5903913" algn="l"/>
                <a:tab pos="6361113" algn="l"/>
                <a:tab pos="6818313" algn="l"/>
                <a:tab pos="7275513" algn="l"/>
                <a:tab pos="7732713" algn="l"/>
                <a:tab pos="8189913" algn="l"/>
                <a:tab pos="8647113" algn="l"/>
                <a:tab pos="9104313" algn="l"/>
                <a:tab pos="9561513" algn="l"/>
              </a:tabLst>
            </a:pPr>
            <a:r>
              <a:rPr lang="en-US" altLang="en-US">
                <a:solidFill>
                  <a:srgbClr val="FFFFFF"/>
                </a:solidFill>
                <a:effectLst/>
              </a:rPr>
              <a:t>Statue of Zeus @ Olympia    </a:t>
            </a:r>
          </a:p>
          <a:p>
            <a:pPr marL="762000" indent="-758825">
              <a:spcBef>
                <a:spcPct val="0"/>
              </a:spcBef>
              <a:buClr>
                <a:srgbClr val="FFFFFF"/>
              </a:buClr>
              <a:buFont typeface="Times New Roman" panose="02020603050405020304" pitchFamily="18" charset="0"/>
              <a:buAutoNum type="arabicPeriod"/>
              <a:tabLst>
                <a:tab pos="762000" algn="l"/>
                <a:tab pos="874713" algn="l"/>
                <a:tab pos="1331913" algn="l"/>
                <a:tab pos="1789113" algn="l"/>
                <a:tab pos="2246313" algn="l"/>
                <a:tab pos="2703513" algn="l"/>
                <a:tab pos="3160713" algn="l"/>
                <a:tab pos="3617913" algn="l"/>
                <a:tab pos="4075113" algn="l"/>
                <a:tab pos="4532313" algn="l"/>
                <a:tab pos="4989513" algn="l"/>
                <a:tab pos="5446713" algn="l"/>
                <a:tab pos="5903913" algn="l"/>
                <a:tab pos="6361113" algn="l"/>
                <a:tab pos="6818313" algn="l"/>
                <a:tab pos="7275513" algn="l"/>
                <a:tab pos="7732713" algn="l"/>
                <a:tab pos="8189913" algn="l"/>
                <a:tab pos="8647113" algn="l"/>
                <a:tab pos="9104313" algn="l"/>
                <a:tab pos="9561513" algn="l"/>
              </a:tabLst>
            </a:pPr>
            <a:r>
              <a:rPr lang="en-US" altLang="en-US">
                <a:solidFill>
                  <a:srgbClr val="FFFFFF"/>
                </a:solidFill>
                <a:effectLst/>
              </a:rPr>
              <a:t>Temple of Artemis @ Ephesus</a:t>
            </a:r>
          </a:p>
          <a:p>
            <a:pPr marL="762000" indent="-758825">
              <a:spcBef>
                <a:spcPct val="0"/>
              </a:spcBef>
              <a:buClr>
                <a:srgbClr val="FFFFFF"/>
              </a:buClr>
              <a:buFont typeface="Times New Roman" panose="02020603050405020304" pitchFamily="18" charset="0"/>
              <a:buAutoNum type="arabicPeriod"/>
              <a:tabLst>
                <a:tab pos="762000" algn="l"/>
                <a:tab pos="874713" algn="l"/>
                <a:tab pos="1331913" algn="l"/>
                <a:tab pos="1789113" algn="l"/>
                <a:tab pos="2246313" algn="l"/>
                <a:tab pos="2703513" algn="l"/>
                <a:tab pos="3160713" algn="l"/>
                <a:tab pos="3617913" algn="l"/>
                <a:tab pos="4075113" algn="l"/>
                <a:tab pos="4532313" algn="l"/>
                <a:tab pos="4989513" algn="l"/>
                <a:tab pos="5446713" algn="l"/>
                <a:tab pos="5903913" algn="l"/>
                <a:tab pos="6361113" algn="l"/>
                <a:tab pos="6818313" algn="l"/>
                <a:tab pos="7275513" algn="l"/>
                <a:tab pos="7732713" algn="l"/>
                <a:tab pos="8189913" algn="l"/>
                <a:tab pos="8647113" algn="l"/>
                <a:tab pos="9104313" algn="l"/>
                <a:tab pos="9561513" algn="l"/>
              </a:tabLst>
            </a:pPr>
            <a:r>
              <a:rPr lang="en-US" altLang="en-US">
                <a:solidFill>
                  <a:srgbClr val="FFFFFF"/>
                </a:solidFill>
                <a:effectLst/>
              </a:rPr>
              <a:t> Mausoleum at Halicarnassus</a:t>
            </a:r>
          </a:p>
          <a:p>
            <a:pPr marL="762000" indent="-758825">
              <a:spcBef>
                <a:spcPct val="0"/>
              </a:spcBef>
              <a:buClr>
                <a:srgbClr val="FFFFFF"/>
              </a:buClr>
              <a:buFont typeface="Times New Roman" panose="02020603050405020304" pitchFamily="18" charset="0"/>
              <a:buAutoNum type="arabicPeriod"/>
              <a:tabLst>
                <a:tab pos="762000" algn="l"/>
                <a:tab pos="874713" algn="l"/>
                <a:tab pos="1331913" algn="l"/>
                <a:tab pos="1789113" algn="l"/>
                <a:tab pos="2246313" algn="l"/>
                <a:tab pos="2703513" algn="l"/>
                <a:tab pos="3160713" algn="l"/>
                <a:tab pos="3617913" algn="l"/>
                <a:tab pos="4075113" algn="l"/>
                <a:tab pos="4532313" algn="l"/>
                <a:tab pos="4989513" algn="l"/>
                <a:tab pos="5446713" algn="l"/>
                <a:tab pos="5903913" algn="l"/>
                <a:tab pos="6361113" algn="l"/>
                <a:tab pos="6818313" algn="l"/>
                <a:tab pos="7275513" algn="l"/>
                <a:tab pos="7732713" algn="l"/>
                <a:tab pos="8189913" algn="l"/>
                <a:tab pos="8647113" algn="l"/>
                <a:tab pos="9104313" algn="l"/>
                <a:tab pos="9561513" algn="l"/>
              </a:tabLst>
            </a:pPr>
            <a:r>
              <a:rPr lang="en-US" altLang="en-US">
                <a:solidFill>
                  <a:srgbClr val="FFFFFF"/>
                </a:solidFill>
                <a:effectLst/>
              </a:rPr>
              <a:t>Colossus of Rhodes                </a:t>
            </a:r>
          </a:p>
          <a:p>
            <a:pPr marL="762000" indent="-758825">
              <a:spcBef>
                <a:spcPct val="0"/>
              </a:spcBef>
              <a:buClrTx/>
              <a:buFontTx/>
              <a:buNone/>
              <a:tabLst>
                <a:tab pos="762000" algn="l"/>
                <a:tab pos="874713" algn="l"/>
                <a:tab pos="1331913" algn="l"/>
                <a:tab pos="1789113" algn="l"/>
                <a:tab pos="2246313" algn="l"/>
                <a:tab pos="2703513" algn="l"/>
                <a:tab pos="3160713" algn="l"/>
                <a:tab pos="3617913" algn="l"/>
                <a:tab pos="4075113" algn="l"/>
                <a:tab pos="4532313" algn="l"/>
                <a:tab pos="4989513" algn="l"/>
                <a:tab pos="5446713" algn="l"/>
                <a:tab pos="5903913" algn="l"/>
                <a:tab pos="6361113" algn="l"/>
                <a:tab pos="6818313" algn="l"/>
                <a:tab pos="7275513" algn="l"/>
                <a:tab pos="7732713" algn="l"/>
                <a:tab pos="8189913" algn="l"/>
                <a:tab pos="8647113" algn="l"/>
                <a:tab pos="9104313" algn="l"/>
                <a:tab pos="9561513" algn="l"/>
              </a:tabLst>
            </a:pPr>
            <a:r>
              <a:rPr lang="en-US" altLang="en-US">
                <a:solidFill>
                  <a:srgbClr val="FFFFFF"/>
                </a:solidFill>
                <a:effectLst/>
              </a:rPr>
              <a:t>7.    Lighthouse of Alexandria</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4817" name="Rectangle 1"/>
          <p:cNvSpPr>
            <a:spLocks noGrp="1" noChangeArrowheads="1"/>
          </p:cNvSpPr>
          <p:nvPr>
            <p:ph type="title" idx="4294967295"/>
          </p:nvPr>
        </p:nvSpPr>
        <p:spPr>
          <a:xfrm>
            <a:off x="685800" y="533400"/>
            <a:ext cx="7772400" cy="10668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The Other Wonders…</a:t>
            </a:r>
          </a:p>
        </p:txBody>
      </p:sp>
      <p:sp>
        <p:nvSpPr>
          <p:cNvPr id="34818" name="Rectangle 2"/>
          <p:cNvSpPr>
            <a:spLocks noChangeArrowheads="1"/>
          </p:cNvSpPr>
          <p:nvPr/>
        </p:nvSpPr>
        <p:spPr bwMode="auto">
          <a:xfrm>
            <a:off x="0" y="2560638"/>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34819"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304800" y="838200"/>
            <a:ext cx="2971800" cy="2228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0" name="Text Box 4"/>
          <p:cNvSpPr txBox="1">
            <a:spLocks noChangeArrowheads="1"/>
          </p:cNvSpPr>
          <p:nvPr/>
        </p:nvSpPr>
        <p:spPr bwMode="auto">
          <a:xfrm>
            <a:off x="107950" y="3124200"/>
            <a:ext cx="2566988"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lgn="ctr">
              <a:buClrTx/>
              <a:buFontTx/>
              <a:buNone/>
            </a:pPr>
            <a:r>
              <a:rPr lang="en-US" altLang="en-US">
                <a:solidFill>
                  <a:srgbClr val="FFFFFF"/>
                </a:solidFill>
                <a:latin typeface="Architect" pitchFamily="32" charset="0"/>
              </a:rPr>
              <a:t>Hanging Gardens</a:t>
            </a:r>
          </a:p>
        </p:txBody>
      </p:sp>
      <p:pic>
        <p:nvPicPr>
          <p:cNvPr id="34821" name="Picture 5"/>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352800" y="838200"/>
            <a:ext cx="3048000" cy="22860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2" name="Text Box 6"/>
          <p:cNvSpPr txBox="1">
            <a:spLocks noChangeArrowheads="1"/>
          </p:cNvSpPr>
          <p:nvPr/>
        </p:nvSpPr>
        <p:spPr bwMode="auto">
          <a:xfrm>
            <a:off x="3471863" y="3124200"/>
            <a:ext cx="2163762"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lgn="ctr">
              <a:buClrTx/>
              <a:buFontTx/>
              <a:buNone/>
            </a:pPr>
            <a:r>
              <a:rPr lang="en-US" altLang="en-US">
                <a:solidFill>
                  <a:srgbClr val="FFFFFF"/>
                </a:solidFill>
                <a:latin typeface="Architect" pitchFamily="32" charset="0"/>
              </a:rPr>
              <a:t>Statue of Zeus</a:t>
            </a:r>
          </a:p>
        </p:txBody>
      </p:sp>
      <p:sp>
        <p:nvSpPr>
          <p:cNvPr id="34823" name="Rectangle 7"/>
          <p:cNvSpPr>
            <a:spLocks noChangeArrowheads="1"/>
          </p:cNvSpPr>
          <p:nvPr/>
        </p:nvSpPr>
        <p:spPr bwMode="auto">
          <a:xfrm>
            <a:off x="0" y="2560638"/>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34824" name="Picture 8"/>
          <p:cNvPicPr>
            <a:picLocks noChangeAspect="1" noChangeArrowheads="1"/>
          </p:cNvPicPr>
          <p:nvPr/>
        </p:nvPicPr>
        <p:blipFill>
          <a:blip r:embed="rId5">
            <a:extLst>
              <a:ext uri="{28A0092B-C50C-407E-A947-70E740481C1C}">
                <a14:useLocalDpi xmlns:a14="http://schemas.microsoft.com/office/drawing/2010/main" val="0"/>
              </a:ext>
            </a:extLst>
          </a:blip>
          <a:srcRect r="7898"/>
          <a:stretch>
            <a:fillRect/>
          </a:stretch>
        </p:blipFill>
        <p:spPr bwMode="auto">
          <a:xfrm>
            <a:off x="6248400" y="838200"/>
            <a:ext cx="2667000" cy="2171700"/>
          </a:xfrm>
          <a:prstGeom prst="rect">
            <a:avLst/>
          </a:prstGeom>
          <a:noFill/>
          <a:ln>
            <a:noFill/>
          </a:ln>
          <a:effectLst/>
          <a:extLst>
            <a:ext uri="{909E8E84-426E-40DD-AFC4-6F175D3DCCD1}">
              <a14:hiddenFill xmlns:a14="http://schemas.microsoft.com/office/drawing/2010/main">
                <a:blipFill dpi="0" rotWithShape="0">
                  <a:blip/>
                  <a:srcRect r="789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5" name="Text Box 9"/>
          <p:cNvSpPr txBox="1">
            <a:spLocks noChangeArrowheads="1"/>
          </p:cNvSpPr>
          <p:nvPr/>
        </p:nvSpPr>
        <p:spPr bwMode="auto">
          <a:xfrm>
            <a:off x="6170613" y="3048000"/>
            <a:ext cx="26543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lgn="ctr">
              <a:buClrTx/>
              <a:buFontTx/>
              <a:buNone/>
            </a:pPr>
            <a:r>
              <a:rPr lang="en-US" altLang="en-US">
                <a:solidFill>
                  <a:srgbClr val="FFFFFF"/>
                </a:solidFill>
                <a:latin typeface="Architect" pitchFamily="32" charset="0"/>
              </a:rPr>
              <a:t>Temple of Artemis</a:t>
            </a:r>
          </a:p>
        </p:txBody>
      </p:sp>
      <p:sp>
        <p:nvSpPr>
          <p:cNvPr id="34826" name="Rectangle 10"/>
          <p:cNvSpPr>
            <a:spLocks noChangeArrowheads="1"/>
          </p:cNvSpPr>
          <p:nvPr/>
        </p:nvSpPr>
        <p:spPr bwMode="auto">
          <a:xfrm>
            <a:off x="0" y="2560638"/>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34827" name="Picture 11"/>
          <p:cNvPicPr>
            <a:picLocks noChangeAspect="1" noChangeArrowheads="1"/>
          </p:cNvPicPr>
          <p:nvPr/>
        </p:nvPicPr>
        <p:blipFill>
          <a:blip r:embed="rId6">
            <a:extLst>
              <a:ext uri="{28A0092B-C50C-407E-A947-70E740481C1C}">
                <a14:useLocalDpi xmlns:a14="http://schemas.microsoft.com/office/drawing/2010/main" val="0"/>
              </a:ext>
            </a:extLst>
          </a:blip>
          <a:srcRect/>
          <a:stretch>
            <a:fillRect/>
          </a:stretch>
        </p:blipFill>
        <p:spPr bwMode="auto">
          <a:xfrm>
            <a:off x="0" y="3657600"/>
            <a:ext cx="3124200" cy="2343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28" name="Text Box 12"/>
          <p:cNvSpPr txBox="1">
            <a:spLocks noChangeArrowheads="1"/>
          </p:cNvSpPr>
          <p:nvPr/>
        </p:nvSpPr>
        <p:spPr bwMode="auto">
          <a:xfrm>
            <a:off x="-66675" y="6019800"/>
            <a:ext cx="175577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lgn="ctr">
              <a:buClrTx/>
              <a:buFontTx/>
              <a:buNone/>
            </a:pPr>
            <a:r>
              <a:rPr lang="en-US" altLang="en-US">
                <a:solidFill>
                  <a:srgbClr val="FFFFFF"/>
                </a:solidFill>
                <a:latin typeface="Architect" pitchFamily="32" charset="0"/>
              </a:rPr>
              <a:t>Mausoleum</a:t>
            </a:r>
          </a:p>
        </p:txBody>
      </p:sp>
      <p:sp>
        <p:nvSpPr>
          <p:cNvPr id="34829" name="Rectangle 13"/>
          <p:cNvSpPr>
            <a:spLocks noChangeArrowheads="1"/>
          </p:cNvSpPr>
          <p:nvPr/>
        </p:nvSpPr>
        <p:spPr bwMode="auto">
          <a:xfrm>
            <a:off x="0" y="2560638"/>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34830" name="Picture 14"/>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3200400" y="3733800"/>
            <a:ext cx="2971800" cy="22288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31" name="Text Box 15"/>
          <p:cNvSpPr txBox="1">
            <a:spLocks noChangeArrowheads="1"/>
          </p:cNvSpPr>
          <p:nvPr/>
        </p:nvSpPr>
        <p:spPr bwMode="auto">
          <a:xfrm>
            <a:off x="3279775" y="5943600"/>
            <a:ext cx="1431925"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lgn="ctr">
              <a:buClrTx/>
              <a:buFontTx/>
              <a:buNone/>
            </a:pPr>
            <a:r>
              <a:rPr lang="en-US" altLang="en-US">
                <a:solidFill>
                  <a:srgbClr val="FFFFFF"/>
                </a:solidFill>
                <a:latin typeface="Architect" pitchFamily="32" charset="0"/>
              </a:rPr>
              <a:t>Colossus</a:t>
            </a:r>
          </a:p>
        </p:txBody>
      </p:sp>
      <p:sp>
        <p:nvSpPr>
          <p:cNvPr id="34832" name="Rectangle 16"/>
          <p:cNvSpPr>
            <a:spLocks noChangeArrowheads="1"/>
          </p:cNvSpPr>
          <p:nvPr/>
        </p:nvSpPr>
        <p:spPr bwMode="auto">
          <a:xfrm>
            <a:off x="0" y="2560638"/>
            <a:ext cx="9144000" cy="1587"/>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anchor="ctr"/>
          <a:lstStyle/>
          <a:p>
            <a:endParaRPr lang="en-US"/>
          </a:p>
        </p:txBody>
      </p:sp>
      <p:pic>
        <p:nvPicPr>
          <p:cNvPr id="34833" name="Picture 17"/>
          <p:cNvPicPr>
            <a:picLocks noChangeAspect="1" noChangeArrowheads="1"/>
          </p:cNvPicPr>
          <p:nvPr/>
        </p:nvPicPr>
        <p:blipFill>
          <a:blip r:embed="rId8">
            <a:extLst>
              <a:ext uri="{28A0092B-C50C-407E-A947-70E740481C1C}">
                <a14:useLocalDpi xmlns:a14="http://schemas.microsoft.com/office/drawing/2010/main" val="0"/>
              </a:ext>
            </a:extLst>
          </a:blip>
          <a:srcRect/>
          <a:stretch>
            <a:fillRect/>
          </a:stretch>
        </p:blipFill>
        <p:spPr bwMode="auto">
          <a:xfrm>
            <a:off x="6248400" y="3733800"/>
            <a:ext cx="2895600" cy="21717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4834" name="Text Box 18"/>
          <p:cNvSpPr txBox="1">
            <a:spLocks noChangeArrowheads="1"/>
          </p:cNvSpPr>
          <p:nvPr/>
        </p:nvSpPr>
        <p:spPr bwMode="auto">
          <a:xfrm>
            <a:off x="6646863" y="5943600"/>
            <a:ext cx="167005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lgn="ctr">
              <a:buClrTx/>
              <a:buFontTx/>
              <a:buNone/>
            </a:pPr>
            <a:r>
              <a:rPr lang="en-US" altLang="en-US">
                <a:solidFill>
                  <a:srgbClr val="FFFFFF"/>
                </a:solidFill>
                <a:latin typeface="Architect" pitchFamily="32" charset="0"/>
              </a:rPr>
              <a:t>Lighthouse</a:t>
            </a:r>
          </a:p>
        </p:txBody>
      </p:sp>
      <p:sp>
        <p:nvSpPr>
          <p:cNvPr id="34835" name="Text Box 19"/>
          <p:cNvSpPr txBox="1">
            <a:spLocks noChangeArrowheads="1"/>
          </p:cNvSpPr>
          <p:nvPr/>
        </p:nvSpPr>
        <p:spPr bwMode="auto">
          <a:xfrm>
            <a:off x="304800" y="990600"/>
            <a:ext cx="762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spcBef>
                <a:spcPts val="1500"/>
              </a:spcBef>
              <a:buClrTx/>
              <a:buFontTx/>
              <a:buNone/>
            </a:pPr>
            <a:r>
              <a:rPr lang="en-US" altLang="en-US"/>
              <a:t>2</a:t>
            </a:r>
          </a:p>
        </p:txBody>
      </p:sp>
      <p:sp>
        <p:nvSpPr>
          <p:cNvPr id="34836" name="Text Box 20"/>
          <p:cNvSpPr txBox="1">
            <a:spLocks noChangeArrowheads="1"/>
          </p:cNvSpPr>
          <p:nvPr/>
        </p:nvSpPr>
        <p:spPr bwMode="auto">
          <a:xfrm>
            <a:off x="3505200" y="1066800"/>
            <a:ext cx="533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spcBef>
                <a:spcPts val="1500"/>
              </a:spcBef>
              <a:buClrTx/>
              <a:buFontTx/>
              <a:buNone/>
            </a:pPr>
            <a:r>
              <a:rPr lang="en-US" altLang="en-US"/>
              <a:t>3</a:t>
            </a:r>
          </a:p>
        </p:txBody>
      </p:sp>
      <p:sp>
        <p:nvSpPr>
          <p:cNvPr id="34837" name="Text Box 21"/>
          <p:cNvSpPr txBox="1">
            <a:spLocks noChangeArrowheads="1"/>
          </p:cNvSpPr>
          <p:nvPr/>
        </p:nvSpPr>
        <p:spPr bwMode="auto">
          <a:xfrm>
            <a:off x="6400800" y="990600"/>
            <a:ext cx="3810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spcBef>
                <a:spcPts val="1500"/>
              </a:spcBef>
              <a:buClrTx/>
              <a:buFontTx/>
              <a:buNone/>
            </a:pPr>
            <a:r>
              <a:rPr lang="en-US" altLang="en-US"/>
              <a:t>4</a:t>
            </a:r>
          </a:p>
        </p:txBody>
      </p:sp>
      <p:sp>
        <p:nvSpPr>
          <p:cNvPr id="34838" name="Text Box 22"/>
          <p:cNvSpPr txBox="1">
            <a:spLocks noChangeArrowheads="1"/>
          </p:cNvSpPr>
          <p:nvPr/>
        </p:nvSpPr>
        <p:spPr bwMode="auto">
          <a:xfrm>
            <a:off x="152400" y="3962400"/>
            <a:ext cx="457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spcBef>
                <a:spcPts val="1500"/>
              </a:spcBef>
              <a:buClrTx/>
              <a:buFontTx/>
              <a:buNone/>
            </a:pPr>
            <a:r>
              <a:rPr lang="en-US" altLang="en-US"/>
              <a:t>5</a:t>
            </a:r>
          </a:p>
        </p:txBody>
      </p:sp>
      <p:sp>
        <p:nvSpPr>
          <p:cNvPr id="34839" name="Text Box 23"/>
          <p:cNvSpPr txBox="1">
            <a:spLocks noChangeArrowheads="1"/>
          </p:cNvSpPr>
          <p:nvPr/>
        </p:nvSpPr>
        <p:spPr bwMode="auto">
          <a:xfrm>
            <a:off x="3352800" y="3886200"/>
            <a:ext cx="5334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spcBef>
                <a:spcPts val="1500"/>
              </a:spcBef>
              <a:buClrTx/>
              <a:buFontTx/>
              <a:buNone/>
            </a:pPr>
            <a:r>
              <a:rPr lang="en-US" altLang="en-US"/>
              <a:t>6</a:t>
            </a:r>
          </a:p>
        </p:txBody>
      </p:sp>
      <p:sp>
        <p:nvSpPr>
          <p:cNvPr id="34840" name="Text Box 24"/>
          <p:cNvSpPr txBox="1">
            <a:spLocks noChangeArrowheads="1"/>
          </p:cNvSpPr>
          <p:nvPr/>
        </p:nvSpPr>
        <p:spPr bwMode="auto">
          <a:xfrm>
            <a:off x="6477000" y="3886200"/>
            <a:ext cx="457200" cy="4603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spcBef>
                <a:spcPts val="1500"/>
              </a:spcBef>
              <a:buClrTx/>
              <a:buFontTx/>
              <a:buNone/>
            </a:pPr>
            <a:r>
              <a:rPr lang="en-US" altLang="en-US"/>
              <a:t>7</a:t>
            </a:r>
          </a:p>
        </p:txBody>
      </p:sp>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15" presetClass="entr" fill="hold" nodeType="clickEffect">
                                  <p:stCondLst>
                                    <p:cond delay="0"/>
                                  </p:stCondLst>
                                  <p:childTnLst>
                                    <p:set>
                                      <p:cBhvr additive="repl">
                                        <p:cTn id="6" dur="1" fill="hold">
                                          <p:stCondLst>
                                            <p:cond delay="0"/>
                                          </p:stCondLst>
                                        </p:cTn>
                                        <p:tgtEl>
                                          <p:spTgt spid="34819"/>
                                        </p:tgtEl>
                                        <p:attrNameLst>
                                          <p:attrName>style.visibility</p:attrName>
                                        </p:attrNameLst>
                                      </p:cBhvr>
                                      <p:to>
                                        <p:strVal val="visible"/>
                                      </p:to>
                                    </p:set>
                                    <p:anim calcmode="lin" valueType="num">
                                      <p:cBhvr additive="repl">
                                        <p:cTn id="7" dur="1000" fill="hold"/>
                                        <p:tgtEl>
                                          <p:spTgt spid="34819"/>
                                        </p:tgtEl>
                                        <p:attrNameLst>
                                          <p:attrName>ppt_w</p:attrName>
                                        </p:attrNameLst>
                                      </p:cBhvr>
                                      <p:tavLst>
                                        <p:tav tm="100000">
                                          <p:val>
                                            <p:fltVal val="0"/>
                                          </p:val>
                                        </p:tav>
                                        <p:tav>
                                          <p:val>
                                            <p:strVal val="#ppt_w"/>
                                          </p:val>
                                        </p:tav>
                                      </p:tavLst>
                                    </p:anim>
                                    <p:anim calcmode="lin" valueType="num">
                                      <p:cBhvr additive="repl">
                                        <p:cTn id="8" dur="1000" fill="hold"/>
                                        <p:tgtEl>
                                          <p:spTgt spid="34819"/>
                                        </p:tgtEl>
                                        <p:attrNameLst>
                                          <p:attrName>ppt_h</p:attrName>
                                        </p:attrNameLst>
                                      </p:cBhvr>
                                      <p:tavLst>
                                        <p:tav tm="100000">
                                          <p:val>
                                            <p:fltVal val="0"/>
                                          </p:val>
                                        </p:tav>
                                        <p:tav>
                                          <p:val>
                                            <p:strVal val="#ppt_h"/>
                                          </p:val>
                                        </p:tav>
                                      </p:tavLst>
                                    </p:anim>
                                    <p:anim calcmode="lin" valueType="num">
                                      <p:cBhvr additive="repl">
                                        <p:cTn id="9" dur="1000" fill="hold"/>
                                        <p:tgtEl>
                                          <p:spTgt spid="34819"/>
                                        </p:tgtEl>
                                        <p:attrNameLst>
                                          <p:attrName>ppt_x</p:attrName>
                                        </p:attrNameLst>
                                      </p:cBhvr>
                                      <p:tavLst>
                                        <p:tav tm="0" fmla="#ppt_x+(cos(-2*pi*(1-$))*-#ppt_x-sin(-2*pi*(1-$))*(1-#ppt_y))*(1-$)">
                                          <p:val>
                                            <p:fltVal val="0"/>
                                          </p:val>
                                        </p:tav>
                                        <p:tav tm="100000">
                                          <p:val>
                                            <p:fltVal val="1"/>
                                          </p:val>
                                        </p:tav>
                                      </p:tavLst>
                                    </p:anim>
                                    <p:anim calcmode="lin" valueType="num">
                                      <p:cBhvr additive="repl">
                                        <p:cTn id="10" dur="1000" fill="hold"/>
                                        <p:tgtEl>
                                          <p:spTgt spid="34819"/>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1" fill="hold" nodeType="clickPar">
                      <p:stCondLst>
                        <p:cond delay="indefinite"/>
                      </p:stCondLst>
                      <p:childTnLst>
                        <p:par>
                          <p:cTn id="12" fill="hold" nodeType="withGroup">
                            <p:stCondLst>
                              <p:cond delay="0"/>
                            </p:stCondLst>
                            <p:childTnLst>
                              <p:par>
                                <p:cTn id="13" presetID="15" presetClass="entr" fill="hold" nodeType="clickEffect">
                                  <p:stCondLst>
                                    <p:cond delay="0"/>
                                  </p:stCondLst>
                                  <p:childTnLst>
                                    <p:set>
                                      <p:cBhvr additive="repl">
                                        <p:cTn id="14" dur="1" fill="hold">
                                          <p:stCondLst>
                                            <p:cond delay="0"/>
                                          </p:stCondLst>
                                        </p:cTn>
                                        <p:tgtEl>
                                          <p:spTgt spid="34821"/>
                                        </p:tgtEl>
                                        <p:attrNameLst>
                                          <p:attrName>style.visibility</p:attrName>
                                        </p:attrNameLst>
                                      </p:cBhvr>
                                      <p:to>
                                        <p:strVal val="visible"/>
                                      </p:to>
                                    </p:set>
                                    <p:anim calcmode="lin" valueType="num">
                                      <p:cBhvr additive="repl">
                                        <p:cTn id="15" dur="1000" fill="hold"/>
                                        <p:tgtEl>
                                          <p:spTgt spid="34821"/>
                                        </p:tgtEl>
                                        <p:attrNameLst>
                                          <p:attrName>ppt_w</p:attrName>
                                        </p:attrNameLst>
                                      </p:cBhvr>
                                      <p:tavLst>
                                        <p:tav tm="100000">
                                          <p:val>
                                            <p:fltVal val="0"/>
                                          </p:val>
                                        </p:tav>
                                        <p:tav>
                                          <p:val>
                                            <p:strVal val="#ppt_w"/>
                                          </p:val>
                                        </p:tav>
                                      </p:tavLst>
                                    </p:anim>
                                    <p:anim calcmode="lin" valueType="num">
                                      <p:cBhvr additive="repl">
                                        <p:cTn id="16" dur="1000" fill="hold"/>
                                        <p:tgtEl>
                                          <p:spTgt spid="34821"/>
                                        </p:tgtEl>
                                        <p:attrNameLst>
                                          <p:attrName>ppt_h</p:attrName>
                                        </p:attrNameLst>
                                      </p:cBhvr>
                                      <p:tavLst>
                                        <p:tav tm="100000">
                                          <p:val>
                                            <p:fltVal val="0"/>
                                          </p:val>
                                        </p:tav>
                                        <p:tav>
                                          <p:val>
                                            <p:strVal val="#ppt_h"/>
                                          </p:val>
                                        </p:tav>
                                      </p:tavLst>
                                    </p:anim>
                                    <p:anim calcmode="lin" valueType="num">
                                      <p:cBhvr additive="repl">
                                        <p:cTn id="17" dur="1000" fill="hold"/>
                                        <p:tgtEl>
                                          <p:spTgt spid="34821"/>
                                        </p:tgtEl>
                                        <p:attrNameLst>
                                          <p:attrName>ppt_x</p:attrName>
                                        </p:attrNameLst>
                                      </p:cBhvr>
                                      <p:tavLst>
                                        <p:tav tm="0" fmla="#ppt_x+(cos(-2*pi*(1-$))*-#ppt_x-sin(-2*pi*(1-$))*(1-#ppt_y))*(1-$)">
                                          <p:val>
                                            <p:fltVal val="0"/>
                                          </p:val>
                                        </p:tav>
                                        <p:tav tm="100000">
                                          <p:val>
                                            <p:fltVal val="1"/>
                                          </p:val>
                                        </p:tav>
                                      </p:tavLst>
                                    </p:anim>
                                    <p:anim calcmode="lin" valueType="num">
                                      <p:cBhvr additive="repl">
                                        <p:cTn id="18" dur="1000" fill="hold"/>
                                        <p:tgtEl>
                                          <p:spTgt spid="34821"/>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19" fill="hold" nodeType="clickPar">
                      <p:stCondLst>
                        <p:cond delay="indefinite"/>
                      </p:stCondLst>
                      <p:childTnLst>
                        <p:par>
                          <p:cTn id="20" fill="hold" nodeType="withGroup">
                            <p:stCondLst>
                              <p:cond delay="0"/>
                            </p:stCondLst>
                            <p:childTnLst>
                              <p:par>
                                <p:cTn id="21" presetID="15" presetClass="entr" fill="hold" nodeType="clickEffect">
                                  <p:stCondLst>
                                    <p:cond delay="0"/>
                                  </p:stCondLst>
                                  <p:childTnLst>
                                    <p:set>
                                      <p:cBhvr additive="repl">
                                        <p:cTn id="22" dur="1" fill="hold">
                                          <p:stCondLst>
                                            <p:cond delay="0"/>
                                          </p:stCondLst>
                                        </p:cTn>
                                        <p:tgtEl>
                                          <p:spTgt spid="34824"/>
                                        </p:tgtEl>
                                        <p:attrNameLst>
                                          <p:attrName>style.visibility</p:attrName>
                                        </p:attrNameLst>
                                      </p:cBhvr>
                                      <p:to>
                                        <p:strVal val="visible"/>
                                      </p:to>
                                    </p:set>
                                    <p:anim calcmode="lin" valueType="num">
                                      <p:cBhvr additive="repl">
                                        <p:cTn id="23" dur="1000" fill="hold"/>
                                        <p:tgtEl>
                                          <p:spTgt spid="34824"/>
                                        </p:tgtEl>
                                        <p:attrNameLst>
                                          <p:attrName>ppt_w</p:attrName>
                                        </p:attrNameLst>
                                      </p:cBhvr>
                                      <p:tavLst>
                                        <p:tav tm="100000">
                                          <p:val>
                                            <p:fltVal val="0"/>
                                          </p:val>
                                        </p:tav>
                                        <p:tav>
                                          <p:val>
                                            <p:strVal val="#ppt_w"/>
                                          </p:val>
                                        </p:tav>
                                      </p:tavLst>
                                    </p:anim>
                                    <p:anim calcmode="lin" valueType="num">
                                      <p:cBhvr additive="repl">
                                        <p:cTn id="24" dur="1000" fill="hold"/>
                                        <p:tgtEl>
                                          <p:spTgt spid="34824"/>
                                        </p:tgtEl>
                                        <p:attrNameLst>
                                          <p:attrName>ppt_h</p:attrName>
                                        </p:attrNameLst>
                                      </p:cBhvr>
                                      <p:tavLst>
                                        <p:tav tm="100000">
                                          <p:val>
                                            <p:fltVal val="0"/>
                                          </p:val>
                                        </p:tav>
                                        <p:tav>
                                          <p:val>
                                            <p:strVal val="#ppt_h"/>
                                          </p:val>
                                        </p:tav>
                                      </p:tavLst>
                                    </p:anim>
                                    <p:anim calcmode="lin" valueType="num">
                                      <p:cBhvr additive="repl">
                                        <p:cTn id="25" dur="1000" fill="hold"/>
                                        <p:tgtEl>
                                          <p:spTgt spid="34824"/>
                                        </p:tgtEl>
                                        <p:attrNameLst>
                                          <p:attrName>ppt_x</p:attrName>
                                        </p:attrNameLst>
                                      </p:cBhvr>
                                      <p:tavLst>
                                        <p:tav tm="0" fmla="#ppt_x+(cos(-2*pi*(1-$))*-#ppt_x-sin(-2*pi*(1-$))*(1-#ppt_y))*(1-$)">
                                          <p:val>
                                            <p:fltVal val="0"/>
                                          </p:val>
                                        </p:tav>
                                        <p:tav tm="100000">
                                          <p:val>
                                            <p:fltVal val="1"/>
                                          </p:val>
                                        </p:tav>
                                      </p:tavLst>
                                    </p:anim>
                                    <p:anim calcmode="lin" valueType="num">
                                      <p:cBhvr additive="repl">
                                        <p:cTn id="26" dur="1000" fill="hold"/>
                                        <p:tgtEl>
                                          <p:spTgt spid="34824"/>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27" fill="hold" nodeType="clickPar">
                      <p:stCondLst>
                        <p:cond delay="indefinite"/>
                      </p:stCondLst>
                      <p:childTnLst>
                        <p:par>
                          <p:cTn id="28" fill="hold" nodeType="withGroup">
                            <p:stCondLst>
                              <p:cond delay="0"/>
                            </p:stCondLst>
                            <p:childTnLst>
                              <p:par>
                                <p:cTn id="29" presetID="15" presetClass="entr" fill="hold" nodeType="clickEffect">
                                  <p:stCondLst>
                                    <p:cond delay="0"/>
                                  </p:stCondLst>
                                  <p:childTnLst>
                                    <p:set>
                                      <p:cBhvr additive="repl">
                                        <p:cTn id="30" dur="1" fill="hold">
                                          <p:stCondLst>
                                            <p:cond delay="0"/>
                                          </p:stCondLst>
                                        </p:cTn>
                                        <p:tgtEl>
                                          <p:spTgt spid="34827"/>
                                        </p:tgtEl>
                                        <p:attrNameLst>
                                          <p:attrName>style.visibility</p:attrName>
                                        </p:attrNameLst>
                                      </p:cBhvr>
                                      <p:to>
                                        <p:strVal val="visible"/>
                                      </p:to>
                                    </p:set>
                                    <p:anim calcmode="lin" valueType="num">
                                      <p:cBhvr additive="repl">
                                        <p:cTn id="31" dur="1000" fill="hold"/>
                                        <p:tgtEl>
                                          <p:spTgt spid="34827"/>
                                        </p:tgtEl>
                                        <p:attrNameLst>
                                          <p:attrName>ppt_w</p:attrName>
                                        </p:attrNameLst>
                                      </p:cBhvr>
                                      <p:tavLst>
                                        <p:tav tm="100000">
                                          <p:val>
                                            <p:fltVal val="0"/>
                                          </p:val>
                                        </p:tav>
                                        <p:tav>
                                          <p:val>
                                            <p:strVal val="#ppt_w"/>
                                          </p:val>
                                        </p:tav>
                                      </p:tavLst>
                                    </p:anim>
                                    <p:anim calcmode="lin" valueType="num">
                                      <p:cBhvr additive="repl">
                                        <p:cTn id="32" dur="1000" fill="hold"/>
                                        <p:tgtEl>
                                          <p:spTgt spid="34827"/>
                                        </p:tgtEl>
                                        <p:attrNameLst>
                                          <p:attrName>ppt_h</p:attrName>
                                        </p:attrNameLst>
                                      </p:cBhvr>
                                      <p:tavLst>
                                        <p:tav tm="100000">
                                          <p:val>
                                            <p:fltVal val="0"/>
                                          </p:val>
                                        </p:tav>
                                        <p:tav>
                                          <p:val>
                                            <p:strVal val="#ppt_h"/>
                                          </p:val>
                                        </p:tav>
                                      </p:tavLst>
                                    </p:anim>
                                    <p:anim calcmode="lin" valueType="num">
                                      <p:cBhvr additive="repl">
                                        <p:cTn id="33" dur="1000" fill="hold"/>
                                        <p:tgtEl>
                                          <p:spTgt spid="34827"/>
                                        </p:tgtEl>
                                        <p:attrNameLst>
                                          <p:attrName>ppt_x</p:attrName>
                                        </p:attrNameLst>
                                      </p:cBhvr>
                                      <p:tavLst>
                                        <p:tav tm="0" fmla="#ppt_x+(cos(-2*pi*(1-$))*-#ppt_x-sin(-2*pi*(1-$))*(1-#ppt_y))*(1-$)">
                                          <p:val>
                                            <p:fltVal val="0"/>
                                          </p:val>
                                        </p:tav>
                                        <p:tav tm="100000">
                                          <p:val>
                                            <p:fltVal val="1"/>
                                          </p:val>
                                        </p:tav>
                                      </p:tavLst>
                                    </p:anim>
                                    <p:anim calcmode="lin" valueType="num">
                                      <p:cBhvr additive="repl">
                                        <p:cTn id="34" dur="1000" fill="hold"/>
                                        <p:tgtEl>
                                          <p:spTgt spid="34827"/>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35" fill="hold" nodeType="clickPar">
                      <p:stCondLst>
                        <p:cond delay="indefinite"/>
                      </p:stCondLst>
                      <p:childTnLst>
                        <p:par>
                          <p:cTn id="36" fill="hold" nodeType="withGroup">
                            <p:stCondLst>
                              <p:cond delay="0"/>
                            </p:stCondLst>
                            <p:childTnLst>
                              <p:par>
                                <p:cTn id="37" presetID="15" presetClass="entr" fill="hold" nodeType="clickEffect">
                                  <p:stCondLst>
                                    <p:cond delay="0"/>
                                  </p:stCondLst>
                                  <p:childTnLst>
                                    <p:set>
                                      <p:cBhvr additive="repl">
                                        <p:cTn id="38" dur="1" fill="hold">
                                          <p:stCondLst>
                                            <p:cond delay="0"/>
                                          </p:stCondLst>
                                        </p:cTn>
                                        <p:tgtEl>
                                          <p:spTgt spid="34830"/>
                                        </p:tgtEl>
                                        <p:attrNameLst>
                                          <p:attrName>style.visibility</p:attrName>
                                        </p:attrNameLst>
                                      </p:cBhvr>
                                      <p:to>
                                        <p:strVal val="visible"/>
                                      </p:to>
                                    </p:set>
                                    <p:anim calcmode="lin" valueType="num">
                                      <p:cBhvr additive="repl">
                                        <p:cTn id="39" dur="1000" fill="hold"/>
                                        <p:tgtEl>
                                          <p:spTgt spid="34830"/>
                                        </p:tgtEl>
                                        <p:attrNameLst>
                                          <p:attrName>ppt_w</p:attrName>
                                        </p:attrNameLst>
                                      </p:cBhvr>
                                      <p:tavLst>
                                        <p:tav tm="100000">
                                          <p:val>
                                            <p:fltVal val="0"/>
                                          </p:val>
                                        </p:tav>
                                        <p:tav>
                                          <p:val>
                                            <p:strVal val="#ppt_w"/>
                                          </p:val>
                                        </p:tav>
                                      </p:tavLst>
                                    </p:anim>
                                    <p:anim calcmode="lin" valueType="num">
                                      <p:cBhvr additive="repl">
                                        <p:cTn id="40" dur="1000" fill="hold"/>
                                        <p:tgtEl>
                                          <p:spTgt spid="34830"/>
                                        </p:tgtEl>
                                        <p:attrNameLst>
                                          <p:attrName>ppt_h</p:attrName>
                                        </p:attrNameLst>
                                      </p:cBhvr>
                                      <p:tavLst>
                                        <p:tav tm="100000">
                                          <p:val>
                                            <p:fltVal val="0"/>
                                          </p:val>
                                        </p:tav>
                                        <p:tav>
                                          <p:val>
                                            <p:strVal val="#ppt_h"/>
                                          </p:val>
                                        </p:tav>
                                      </p:tavLst>
                                    </p:anim>
                                    <p:anim calcmode="lin" valueType="num">
                                      <p:cBhvr additive="repl">
                                        <p:cTn id="41" dur="1000" fill="hold"/>
                                        <p:tgtEl>
                                          <p:spTgt spid="34830"/>
                                        </p:tgtEl>
                                        <p:attrNameLst>
                                          <p:attrName>ppt_x</p:attrName>
                                        </p:attrNameLst>
                                      </p:cBhvr>
                                      <p:tavLst>
                                        <p:tav tm="0" fmla="#ppt_x+(cos(-2*pi*(1-$))*-#ppt_x-sin(-2*pi*(1-$))*(1-#ppt_y))*(1-$)">
                                          <p:val>
                                            <p:fltVal val="0"/>
                                          </p:val>
                                        </p:tav>
                                        <p:tav tm="100000">
                                          <p:val>
                                            <p:fltVal val="1"/>
                                          </p:val>
                                        </p:tav>
                                      </p:tavLst>
                                    </p:anim>
                                    <p:anim calcmode="lin" valueType="num">
                                      <p:cBhvr additive="repl">
                                        <p:cTn id="42" dur="1000" fill="hold"/>
                                        <p:tgtEl>
                                          <p:spTgt spid="34830"/>
                                        </p:tgtEl>
                                        <p:attrNameLst>
                                          <p:attrName>ppt_y</p:attrName>
                                        </p:attrNameLst>
                                      </p:cBhvr>
                                      <p:tavLst>
                                        <p:tav tm="0" fmla="#ppt_y+(sin(-2*pi*(1-$))*-#ppt_x+cos(-2*pi*(1-$))*(1-#ppt_y))*(1-$)">
                                          <p:val>
                                            <p:fltVal val="0"/>
                                          </p:val>
                                        </p:tav>
                                        <p:tav tm="100000">
                                          <p:val>
                                            <p:fltVal val="1"/>
                                          </p:val>
                                        </p:tav>
                                      </p:tavLst>
                                    </p:anim>
                                  </p:childTnLst>
                                </p:cTn>
                              </p:par>
                            </p:childTnLst>
                          </p:cTn>
                        </p:par>
                      </p:childTnLst>
                    </p:cTn>
                  </p:par>
                  <p:par>
                    <p:cTn id="43" fill="hold" nodeType="clickPar">
                      <p:stCondLst>
                        <p:cond delay="indefinite"/>
                      </p:stCondLst>
                      <p:childTnLst>
                        <p:par>
                          <p:cTn id="44" fill="hold" nodeType="withGroup">
                            <p:stCondLst>
                              <p:cond delay="0"/>
                            </p:stCondLst>
                            <p:childTnLst>
                              <p:par>
                                <p:cTn id="45" presetID="15" presetClass="entr" fill="hold" nodeType="clickEffect">
                                  <p:stCondLst>
                                    <p:cond delay="0"/>
                                  </p:stCondLst>
                                  <p:childTnLst>
                                    <p:set>
                                      <p:cBhvr additive="repl">
                                        <p:cTn id="46" dur="1" fill="hold">
                                          <p:stCondLst>
                                            <p:cond delay="0"/>
                                          </p:stCondLst>
                                        </p:cTn>
                                        <p:tgtEl>
                                          <p:spTgt spid="34833"/>
                                        </p:tgtEl>
                                        <p:attrNameLst>
                                          <p:attrName>style.visibility</p:attrName>
                                        </p:attrNameLst>
                                      </p:cBhvr>
                                      <p:to>
                                        <p:strVal val="visible"/>
                                      </p:to>
                                    </p:set>
                                    <p:anim calcmode="lin" valueType="num">
                                      <p:cBhvr additive="repl">
                                        <p:cTn id="47" dur="1000" fill="hold"/>
                                        <p:tgtEl>
                                          <p:spTgt spid="34833"/>
                                        </p:tgtEl>
                                        <p:attrNameLst>
                                          <p:attrName>ppt_w</p:attrName>
                                        </p:attrNameLst>
                                      </p:cBhvr>
                                      <p:tavLst>
                                        <p:tav tm="100000">
                                          <p:val>
                                            <p:fltVal val="0"/>
                                          </p:val>
                                        </p:tav>
                                        <p:tav>
                                          <p:val>
                                            <p:strVal val="#ppt_w"/>
                                          </p:val>
                                        </p:tav>
                                      </p:tavLst>
                                    </p:anim>
                                    <p:anim calcmode="lin" valueType="num">
                                      <p:cBhvr additive="repl">
                                        <p:cTn id="48" dur="1000" fill="hold"/>
                                        <p:tgtEl>
                                          <p:spTgt spid="34833"/>
                                        </p:tgtEl>
                                        <p:attrNameLst>
                                          <p:attrName>ppt_h</p:attrName>
                                        </p:attrNameLst>
                                      </p:cBhvr>
                                      <p:tavLst>
                                        <p:tav tm="100000">
                                          <p:val>
                                            <p:fltVal val="0"/>
                                          </p:val>
                                        </p:tav>
                                        <p:tav>
                                          <p:val>
                                            <p:strVal val="#ppt_h"/>
                                          </p:val>
                                        </p:tav>
                                      </p:tavLst>
                                    </p:anim>
                                    <p:anim calcmode="lin" valueType="num">
                                      <p:cBhvr additive="repl">
                                        <p:cTn id="49" dur="1000" fill="hold"/>
                                        <p:tgtEl>
                                          <p:spTgt spid="34833"/>
                                        </p:tgtEl>
                                        <p:attrNameLst>
                                          <p:attrName>ppt_x</p:attrName>
                                        </p:attrNameLst>
                                      </p:cBhvr>
                                      <p:tavLst>
                                        <p:tav tm="0" fmla="#ppt_x+(cos(-2*pi*(1-$))*-#ppt_x-sin(-2*pi*(1-$))*(1-#ppt_y))*(1-$)">
                                          <p:val>
                                            <p:fltVal val="0"/>
                                          </p:val>
                                        </p:tav>
                                        <p:tav tm="100000">
                                          <p:val>
                                            <p:fltVal val="1"/>
                                          </p:val>
                                        </p:tav>
                                      </p:tavLst>
                                    </p:anim>
                                    <p:anim calcmode="lin" valueType="num">
                                      <p:cBhvr additive="repl">
                                        <p:cTn id="50" dur="1000" fill="hold"/>
                                        <p:tgtEl>
                                          <p:spTgt spid="34833"/>
                                        </p:tgtEl>
                                        <p:attrNameLst>
                                          <p:attrName>ppt_y</p:attrName>
                                        </p:attrNameLst>
                                      </p:cBhvr>
                                      <p:tavLst>
                                        <p:tav tm="0" fmla="#ppt_y+(sin(-2*pi*(1-$))*-#ppt_x+cos(-2*pi*(1-$))*(1-#ppt_y))*(1-$)">
                                          <p:val>
                                            <p:fltVal val="0"/>
                                          </p:val>
                                        </p:tav>
                                        <p:tav tm="100000">
                                          <p:val>
                                            <p:fltVal val="1"/>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5841" name="Picture 1"/>
          <p:cNvPicPr>
            <a:picLocks noChangeAspect="1" noChangeArrowheads="1"/>
          </p:cNvPicPr>
          <p:nvPr/>
        </p:nvPicPr>
        <p:blipFill>
          <a:blip r:embed="rId3">
            <a:lum bright="6000" contrast="48000"/>
            <a:extLst>
              <a:ext uri="{28A0092B-C50C-407E-A947-70E740481C1C}">
                <a14:useLocalDpi xmlns:a14="http://schemas.microsoft.com/office/drawing/2010/main" val="0"/>
              </a:ext>
            </a:extLst>
          </a:blip>
          <a:srcRect/>
          <a:stretch>
            <a:fillRect/>
          </a:stretch>
        </p:blipFill>
        <p:spPr bwMode="auto">
          <a:xfrm>
            <a:off x="4267200" y="2209800"/>
            <a:ext cx="2743200" cy="2743200"/>
          </a:xfrm>
          <a:prstGeom prst="rect">
            <a:avLst/>
          </a:prstGeom>
          <a:noFill/>
          <a:ln w="9360">
            <a:solidFill>
              <a:srgbClr val="663300"/>
            </a:solidFill>
            <a:miter lim="800000"/>
            <a:headEnd/>
            <a:tailEnd/>
          </a:ln>
          <a:effectLst/>
          <a:extLst>
            <a:ext uri="{909E8E84-426E-40DD-AFC4-6F175D3DCCD1}">
              <a14:hiddenFill xmlns:a14="http://schemas.microsoft.com/office/drawing/2010/main">
                <a:blipFill dpi="0" rotWithShape="0">
                  <a:blip>
                    <a:lum bright="6000" contrast="4800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2" name="Picture 2"/>
          <p:cNvPicPr>
            <a:picLocks noChangeAspect="1" noChangeArrowheads="1"/>
          </p:cNvPicPr>
          <p:nvPr/>
        </p:nvPicPr>
        <p:blipFill>
          <a:blip r:embed="rId4">
            <a:lum bright="6000" contrast="18000"/>
            <a:extLst>
              <a:ext uri="{28A0092B-C50C-407E-A947-70E740481C1C}">
                <a14:useLocalDpi xmlns:a14="http://schemas.microsoft.com/office/drawing/2010/main" val="0"/>
              </a:ext>
            </a:extLst>
          </a:blip>
          <a:srcRect/>
          <a:stretch>
            <a:fillRect/>
          </a:stretch>
        </p:blipFill>
        <p:spPr bwMode="auto">
          <a:xfrm>
            <a:off x="6858000" y="1143000"/>
            <a:ext cx="2017713" cy="2667000"/>
          </a:xfrm>
          <a:prstGeom prst="rect">
            <a:avLst/>
          </a:prstGeom>
          <a:noFill/>
          <a:ln w="9360">
            <a:solidFill>
              <a:srgbClr val="663300"/>
            </a:solidFill>
            <a:miter lim="800000"/>
            <a:headEnd/>
            <a:tailEnd/>
          </a:ln>
          <a:effectLst/>
          <a:extLst>
            <a:ext uri="{909E8E84-426E-40DD-AFC4-6F175D3DCCD1}">
              <a14:hiddenFill xmlns:a14="http://schemas.microsoft.com/office/drawing/2010/main">
                <a:blipFill dpi="0" rotWithShape="0">
                  <a:blip>
                    <a:lum bright="6000" contrast="1800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3" name="Picture 3"/>
          <p:cNvPicPr>
            <a:picLocks noChangeAspect="1" noChangeArrowheads="1"/>
          </p:cNvPicPr>
          <p:nvPr/>
        </p:nvPicPr>
        <p:blipFill>
          <a:blip r:embed="rId5">
            <a:lum bright="-6000" contrast="24000"/>
            <a:extLst>
              <a:ext uri="{28A0092B-C50C-407E-A947-70E740481C1C}">
                <a14:useLocalDpi xmlns:a14="http://schemas.microsoft.com/office/drawing/2010/main" val="0"/>
              </a:ext>
            </a:extLst>
          </a:blip>
          <a:srcRect/>
          <a:stretch>
            <a:fillRect/>
          </a:stretch>
        </p:blipFill>
        <p:spPr bwMode="auto">
          <a:xfrm>
            <a:off x="2133600" y="5029200"/>
            <a:ext cx="7010400" cy="1492250"/>
          </a:xfrm>
          <a:prstGeom prst="rect">
            <a:avLst/>
          </a:prstGeom>
          <a:noFill/>
          <a:ln w="9360">
            <a:solidFill>
              <a:srgbClr val="663300"/>
            </a:solidFill>
            <a:miter lim="800000"/>
            <a:headEnd/>
            <a:tailEnd/>
          </a:ln>
          <a:effectLst/>
          <a:extLst>
            <a:ext uri="{909E8E84-426E-40DD-AFC4-6F175D3DCCD1}">
              <a14:hiddenFill xmlns:a14="http://schemas.microsoft.com/office/drawing/2010/main">
                <a:blipFill dpi="0" rotWithShape="0">
                  <a:blip>
                    <a:lum bright="-6000" contrast="2400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35844" name="Text Box 4"/>
          <p:cNvSpPr txBox="1">
            <a:spLocks noChangeArrowheads="1"/>
          </p:cNvSpPr>
          <p:nvPr/>
        </p:nvSpPr>
        <p:spPr bwMode="auto">
          <a:xfrm>
            <a:off x="3505200" y="304800"/>
            <a:ext cx="5257800" cy="7032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lgn="ctr">
              <a:spcBef>
                <a:spcPts val="2500"/>
              </a:spcBef>
              <a:buClrTx/>
              <a:buFontTx/>
              <a:buNone/>
            </a:pPr>
            <a:r>
              <a:rPr lang="en-US" altLang="en-US" sz="4000" b="1">
                <a:solidFill>
                  <a:srgbClr val="CC0000"/>
                </a:solidFill>
                <a:effectLst>
                  <a:outerShdw blurRad="38100" dist="38100" dir="2700000" algn="tl">
                    <a:srgbClr val="C0C0C0"/>
                  </a:outerShdw>
                </a:effectLst>
                <a:latin typeface="OrientNarrow" charset="0"/>
              </a:rPr>
              <a:t>Zhou Coins – Bronze Age</a:t>
            </a:r>
          </a:p>
        </p:txBody>
      </p:sp>
      <p:pic>
        <p:nvPicPr>
          <p:cNvPr id="35845" name="Picture 5"/>
          <p:cNvPicPr>
            <a:picLocks noChangeAspect="1" noChangeArrowheads="1"/>
          </p:cNvPicPr>
          <p:nvPr/>
        </p:nvPicPr>
        <p:blipFill>
          <a:blip r:embed="rId6">
            <a:lum contrast="18000"/>
            <a:extLst>
              <a:ext uri="{28A0092B-C50C-407E-A947-70E740481C1C}">
                <a14:useLocalDpi xmlns:a14="http://schemas.microsoft.com/office/drawing/2010/main" val="0"/>
              </a:ext>
            </a:extLst>
          </a:blip>
          <a:srcRect/>
          <a:stretch>
            <a:fillRect/>
          </a:stretch>
        </p:blipFill>
        <p:spPr bwMode="auto">
          <a:xfrm>
            <a:off x="0" y="4419600"/>
            <a:ext cx="1982788" cy="2286000"/>
          </a:xfrm>
          <a:prstGeom prst="rect">
            <a:avLst/>
          </a:prstGeom>
          <a:noFill/>
          <a:ln w="9360">
            <a:solidFill>
              <a:srgbClr val="663300"/>
            </a:solidFill>
            <a:miter lim="800000"/>
            <a:headEnd/>
            <a:tailEnd/>
          </a:ln>
          <a:effectLst/>
          <a:extLst>
            <a:ext uri="{909E8E84-426E-40DD-AFC4-6F175D3DCCD1}">
              <a14:hiddenFill xmlns:a14="http://schemas.microsoft.com/office/drawing/2010/main">
                <a:blipFill dpi="0" rotWithShape="0">
                  <a:blip>
                    <a:lum contrast="1800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6" name="Picture 6"/>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228600" y="228600"/>
            <a:ext cx="1827213" cy="4038600"/>
          </a:xfrm>
          <a:prstGeom prst="rect">
            <a:avLst/>
          </a:prstGeom>
          <a:noFill/>
          <a:ln w="9360">
            <a:solidFill>
              <a:srgbClr val="6633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5847" name="Picture 7"/>
          <p:cNvPicPr>
            <a:picLocks noChangeAspect="1" noChangeArrowheads="1"/>
          </p:cNvPicPr>
          <p:nvPr/>
        </p:nvPicPr>
        <p:blipFill>
          <a:blip r:embed="rId8">
            <a:lum bright="6000" contrast="18000"/>
            <a:extLst>
              <a:ext uri="{28A0092B-C50C-407E-A947-70E740481C1C}">
                <a14:useLocalDpi xmlns:a14="http://schemas.microsoft.com/office/drawing/2010/main" val="0"/>
              </a:ext>
            </a:extLst>
          </a:blip>
          <a:srcRect/>
          <a:stretch>
            <a:fillRect/>
          </a:stretch>
        </p:blipFill>
        <p:spPr bwMode="auto">
          <a:xfrm>
            <a:off x="2057400" y="1066800"/>
            <a:ext cx="2438400" cy="2057400"/>
          </a:xfrm>
          <a:prstGeom prst="rect">
            <a:avLst/>
          </a:prstGeom>
          <a:noFill/>
          <a:ln w="9360">
            <a:solidFill>
              <a:srgbClr val="663300"/>
            </a:solidFill>
            <a:miter lim="800000"/>
            <a:headEnd/>
            <a:tailEnd/>
          </a:ln>
          <a:effectLst/>
          <a:extLst>
            <a:ext uri="{909E8E84-426E-40DD-AFC4-6F175D3DCCD1}">
              <a14:hiddenFill xmlns:a14="http://schemas.microsoft.com/office/drawing/2010/main">
                <a:blipFill dpi="0" rotWithShape="0">
                  <a:blip>
                    <a:lum bright="6000" contrast="1800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9217"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0" y="76200"/>
            <a:ext cx="9144000" cy="6781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36865" name="Picture 1"/>
          <p:cNvPicPr>
            <a:picLocks noChangeAspect="1" noChangeArrowheads="1"/>
          </p:cNvPicPr>
          <p:nvPr/>
        </p:nvPicPr>
        <p:blipFill>
          <a:blip r:embed="rId3">
            <a:lum contrast="6000"/>
            <a:extLst>
              <a:ext uri="{28A0092B-C50C-407E-A947-70E740481C1C}">
                <a14:useLocalDpi xmlns:a14="http://schemas.microsoft.com/office/drawing/2010/main" val="0"/>
              </a:ext>
            </a:extLst>
          </a:blip>
          <a:srcRect/>
          <a:stretch>
            <a:fillRect/>
          </a:stretch>
        </p:blipFill>
        <p:spPr bwMode="auto">
          <a:xfrm>
            <a:off x="1600200" y="1219200"/>
            <a:ext cx="3067050" cy="3810000"/>
          </a:xfrm>
          <a:prstGeom prst="rect">
            <a:avLst/>
          </a:prstGeom>
          <a:noFill/>
          <a:ln w="9360">
            <a:solidFill>
              <a:srgbClr val="663300"/>
            </a:solidFill>
            <a:miter lim="800000"/>
            <a:headEnd/>
            <a:tailEnd/>
          </a:ln>
          <a:effectLst/>
          <a:extLst>
            <a:ext uri="{909E8E84-426E-40DD-AFC4-6F175D3DCCD1}">
              <a14:hiddenFill xmlns:a14="http://schemas.microsoft.com/office/drawing/2010/main">
                <a:blipFill dpi="0" rotWithShape="0">
                  <a:blip>
                    <a:lum contrast="600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66" name="Picture 2"/>
          <p:cNvPicPr>
            <a:picLocks noChangeAspect="1" noChangeArrowheads="1"/>
          </p:cNvPicPr>
          <p:nvPr/>
        </p:nvPicPr>
        <p:blipFill>
          <a:blip r:embed="rId4">
            <a:lum bright="-6000" contrast="6000"/>
            <a:extLst>
              <a:ext uri="{28A0092B-C50C-407E-A947-70E740481C1C}">
                <a14:useLocalDpi xmlns:a14="http://schemas.microsoft.com/office/drawing/2010/main" val="0"/>
              </a:ext>
            </a:extLst>
          </a:blip>
          <a:srcRect/>
          <a:stretch>
            <a:fillRect/>
          </a:stretch>
        </p:blipFill>
        <p:spPr bwMode="auto">
          <a:xfrm>
            <a:off x="6096000" y="3581400"/>
            <a:ext cx="2792413" cy="3276600"/>
          </a:xfrm>
          <a:prstGeom prst="rect">
            <a:avLst/>
          </a:prstGeom>
          <a:noFill/>
          <a:ln w="9360">
            <a:solidFill>
              <a:srgbClr val="663300"/>
            </a:solidFill>
            <a:miter lim="800000"/>
            <a:headEnd/>
            <a:tailEnd/>
          </a:ln>
          <a:effectLst/>
          <a:extLst>
            <a:ext uri="{909E8E84-426E-40DD-AFC4-6F175D3DCCD1}">
              <a14:hiddenFill xmlns:a14="http://schemas.microsoft.com/office/drawing/2010/main">
                <a:blipFill dpi="0" rotWithShape="0">
                  <a:blip>
                    <a:lum bright="-6000" contrast="600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67" name="Picture 3"/>
          <p:cNvPicPr>
            <a:picLocks noChangeAspect="1" noChangeArrowheads="1"/>
          </p:cNvPicPr>
          <p:nvPr/>
        </p:nvPicPr>
        <p:blipFill>
          <a:blip r:embed="rId5">
            <a:extLst>
              <a:ext uri="{28A0092B-C50C-407E-A947-70E740481C1C}">
                <a14:useLocalDpi xmlns:a14="http://schemas.microsoft.com/office/drawing/2010/main" val="0"/>
              </a:ext>
            </a:extLst>
          </a:blip>
          <a:srcRect t="7137"/>
          <a:stretch>
            <a:fillRect/>
          </a:stretch>
        </p:blipFill>
        <p:spPr bwMode="auto">
          <a:xfrm>
            <a:off x="0" y="5108575"/>
            <a:ext cx="5943600" cy="1749425"/>
          </a:xfrm>
          <a:prstGeom prst="rect">
            <a:avLst/>
          </a:prstGeom>
          <a:noFill/>
          <a:ln w="9360">
            <a:solidFill>
              <a:srgbClr val="663300"/>
            </a:solidFill>
            <a:miter lim="800000"/>
            <a:headEnd/>
            <a:tailEnd/>
          </a:ln>
          <a:effectLst/>
          <a:extLst>
            <a:ext uri="{909E8E84-426E-40DD-AFC4-6F175D3DCCD1}">
              <a14:hiddenFill xmlns:a14="http://schemas.microsoft.com/office/drawing/2010/main">
                <a:blipFill dpi="0" rotWithShape="0">
                  <a:blip/>
                  <a:srcRect t="7137"/>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6868" name="Picture 4"/>
          <p:cNvPicPr>
            <a:picLocks noChangeAspect="1" noChangeArrowheads="1"/>
          </p:cNvPicPr>
          <p:nvPr/>
        </p:nvPicPr>
        <p:blipFill>
          <a:blip r:embed="rId6">
            <a:lum contrast="12000"/>
            <a:extLst>
              <a:ext uri="{28A0092B-C50C-407E-A947-70E740481C1C}">
                <a14:useLocalDpi xmlns:a14="http://schemas.microsoft.com/office/drawing/2010/main" val="0"/>
              </a:ext>
            </a:extLst>
          </a:blip>
          <a:srcRect l="2884" t="9869" r="2884" b="7727"/>
          <a:stretch>
            <a:fillRect/>
          </a:stretch>
        </p:blipFill>
        <p:spPr bwMode="auto">
          <a:xfrm>
            <a:off x="3581400" y="0"/>
            <a:ext cx="5562600" cy="1816100"/>
          </a:xfrm>
          <a:prstGeom prst="rect">
            <a:avLst/>
          </a:prstGeom>
          <a:noFill/>
          <a:ln w="9360">
            <a:solidFill>
              <a:srgbClr val="663300"/>
            </a:solidFill>
            <a:miter lim="800000"/>
            <a:headEnd/>
            <a:tailEnd/>
          </a:ln>
          <a:effectLst/>
          <a:extLst>
            <a:ext uri="{909E8E84-426E-40DD-AFC4-6F175D3DCCD1}">
              <a14:hiddenFill xmlns:a14="http://schemas.microsoft.com/office/drawing/2010/main">
                <a:blipFill dpi="0" rotWithShape="0">
                  <a:blip>
                    <a:lum contrast="12000"/>
                  </a:blip>
                  <a:srcRect l="2884" t="9869" r="2884" b="7727"/>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7889" name="Rectangle 1"/>
          <p:cNvSpPr>
            <a:spLocks noGrp="1" noChangeArrowheads="1"/>
          </p:cNvSpPr>
          <p:nvPr>
            <p:ph type="title"/>
          </p:nvPr>
        </p:nvSpPr>
        <p:spPr>
          <a:xfrm>
            <a:off x="457200" y="274638"/>
            <a:ext cx="8229600" cy="1143000"/>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The Great Wall</a:t>
            </a:r>
          </a:p>
        </p:txBody>
      </p:sp>
      <p:sp>
        <p:nvSpPr>
          <p:cNvPr id="37890" name="Rectangle 2"/>
          <p:cNvSpPr>
            <a:spLocks noGrp="1" noChangeArrowheads="1"/>
          </p:cNvSpPr>
          <p:nvPr>
            <p:ph type="body" idx="1"/>
          </p:nvPr>
        </p:nvSpPr>
        <p:spPr>
          <a:xfrm>
            <a:off x="1600200" y="1143000"/>
            <a:ext cx="3429000" cy="3352800"/>
          </a:xfrm>
          <a:ln/>
        </p:spPr>
        <p:txBody>
          <a:bodyPr/>
          <a:lstStyle/>
          <a:p>
            <a:pPr marL="339725" indent="-339725">
              <a:spcBef>
                <a:spcPts val="7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Built on forced labor</a:t>
            </a:r>
          </a:p>
          <a:p>
            <a:pPr marL="339725" indent="-339725">
              <a:spcBef>
                <a:spcPts val="7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Work or Die</a:t>
            </a:r>
          </a:p>
          <a:p>
            <a:pPr marL="339725" indent="-339725">
              <a:spcBef>
                <a:spcPts val="7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Can be seen from space</a:t>
            </a:r>
          </a:p>
          <a:p>
            <a:pPr marL="339725" indent="-339725">
              <a:spcBef>
                <a:spcPts val="700"/>
              </a:spcBef>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sz="2800"/>
              <a:t>Effective barrier to keep out invaders</a:t>
            </a:r>
          </a:p>
        </p:txBody>
      </p:sp>
      <p:pic>
        <p:nvPicPr>
          <p:cNvPr id="37891"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57800" y="1066800"/>
            <a:ext cx="3652838" cy="5562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7892" name="Picture 4"/>
          <p:cNvPicPr>
            <a:picLocks noChangeAspect="1" noChangeArrowheads="1"/>
          </p:cNvPicPr>
          <p:nvPr/>
        </p:nvPicPr>
        <p:blipFill>
          <a:blip r:embed="rId4">
            <a:lum contrast="12000"/>
            <a:extLst>
              <a:ext uri="{28A0092B-C50C-407E-A947-70E740481C1C}">
                <a14:useLocalDpi xmlns:a14="http://schemas.microsoft.com/office/drawing/2010/main" val="0"/>
              </a:ext>
            </a:extLst>
          </a:blip>
          <a:srcRect/>
          <a:stretch>
            <a:fillRect/>
          </a:stretch>
        </p:blipFill>
        <p:spPr bwMode="auto">
          <a:xfrm>
            <a:off x="0" y="1066800"/>
            <a:ext cx="9144000" cy="5949950"/>
          </a:xfrm>
          <a:prstGeom prst="rect">
            <a:avLst/>
          </a:prstGeom>
          <a:noFill/>
          <a:ln w="9360">
            <a:solidFill>
              <a:srgbClr val="0F510C"/>
            </a:solidFill>
            <a:miter lim="800000"/>
            <a:headEnd/>
            <a:tailEnd/>
          </a:ln>
          <a:effectLst/>
          <a:extLst>
            <a:ext uri="{909E8E84-426E-40DD-AFC4-6F175D3DCCD1}">
              <a14:hiddenFill xmlns:a14="http://schemas.microsoft.com/office/drawing/2010/main">
                <a:blipFill dpi="0" rotWithShape="0">
                  <a:blip>
                    <a:lum contrast="1200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childTnLst>
                  <p:par>
                    <p:cTn id="3" fill="hold" nodeType="clickPar">
                      <p:stCondLst>
                        <p:cond delay="indefinite"/>
                      </p:stCondLst>
                      <p:childTnLst>
                        <p:par>
                          <p:cTn id="4" fill="hold" nodeType="withGroup">
                            <p:stCondLst>
                              <p:cond delay="0"/>
                            </p:stCondLst>
                            <p:childTnLst>
                              <p:par>
                                <p:cTn id="5" presetID="3" presetClass="entr" presetSubtype="10" fill="hold" nodeType="clickEffect">
                                  <p:stCondLst>
                                    <p:cond delay="0"/>
                                  </p:stCondLst>
                                  <p:childTnLst>
                                    <p:set>
                                      <p:cBhvr additive="repl">
                                        <p:cTn id="6" dur="1" fill="hold">
                                          <p:stCondLst>
                                            <p:cond delay="0"/>
                                          </p:stCondLst>
                                        </p:cTn>
                                        <p:tgtEl>
                                          <p:spTgt spid="37892"/>
                                        </p:tgtEl>
                                        <p:attrNameLst>
                                          <p:attrName>style.visibility</p:attrName>
                                        </p:attrNameLst>
                                      </p:cBhvr>
                                      <p:to>
                                        <p:strVal val="visible"/>
                                      </p:to>
                                    </p:set>
                                    <p:animEffect transition="in" filter="blinds(horizontal)">
                                      <p:cBhvr additive="repl">
                                        <p:cTn id="7" dur="500"/>
                                        <p:tgtEl>
                                          <p:spTgt spid="37892"/>
                                        </p:tgtEl>
                                      </p:cBhvr>
                                    </p:animEffect>
                                  </p:childTnLst>
                                </p:cTn>
                              </p:par>
                            </p:childTnLst>
                          </p:cTn>
                        </p:par>
                      </p:childTnLst>
                    </p:cTn>
                  </p:par>
                </p:childTnLst>
              </p:cTn>
              <p:prevCondLst>
                <p:cond evt="onPrev" delay="0">
                  <p:tgtEl>
                    <p:sldTgt/>
                  </p:tgtEl>
                </p:cond>
              </p:prevCondLst>
              <p:nextCondLst>
                <p:cond evt="onNext" delay="0">
                  <p:tgtEl>
                    <p:sldTgt/>
                  </p:tgtEl>
                </p:cond>
              </p:nextCondLst>
            </p:seq>
          </p:childTnLst>
        </p:cTn>
      </p:par>
    </p:tnLst>
  </p:timing>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8913" name="Rectangle 1"/>
          <p:cNvSpPr>
            <a:spLocks noGrp="1" noChangeArrowheads="1"/>
          </p:cNvSpPr>
          <p:nvPr>
            <p:ph type="title"/>
          </p:nvPr>
        </p:nvSpPr>
        <p:spPr>
          <a:xfrm>
            <a:off x="457200" y="271463"/>
            <a:ext cx="8229600" cy="1331912"/>
          </a:xfrm>
          <a:ln/>
        </p:spPr>
        <p:txBody>
          <a:bodyPr/>
          <a:lstStyle/>
          <a:p>
            <a:endParaRPr lang="en-US"/>
          </a:p>
        </p:txBody>
      </p:sp>
      <p:sp>
        <p:nvSpPr>
          <p:cNvPr id="38914" name="Rectangle 2"/>
          <p:cNvSpPr>
            <a:spLocks noGrp="1" noChangeArrowheads="1"/>
          </p:cNvSpPr>
          <p:nvPr>
            <p:ph type="body" idx="1"/>
          </p:nvPr>
        </p:nvSpPr>
        <p:spPr>
          <a:xfrm>
            <a:off x="457200" y="1600200"/>
            <a:ext cx="8229600" cy="4713288"/>
          </a:xfrm>
          <a:ln/>
        </p:spPr>
        <p:txBody>
          <a:bodyPr/>
          <a:lstStyle/>
          <a:p>
            <a:endParaRPr lang="en-US"/>
          </a:p>
        </p:txBody>
      </p:sp>
      <p:pic>
        <p:nvPicPr>
          <p:cNvPr id="38915" name="Picture 3"/>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5286375" y="1295400"/>
            <a:ext cx="3857625" cy="55626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8916" name="Picture 4"/>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0" y="0"/>
            <a:ext cx="6096000" cy="424815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39937" name="Text Box 1"/>
          <p:cNvSpPr txBox="1">
            <a:spLocks noChangeArrowheads="1"/>
          </p:cNvSpPr>
          <p:nvPr/>
        </p:nvSpPr>
        <p:spPr bwMode="auto">
          <a:xfrm>
            <a:off x="1524000" y="76200"/>
            <a:ext cx="7620000" cy="1770063"/>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lgn="ctr" eaLnBrk="0" hangingPunct="0">
              <a:buClrTx/>
              <a:buFontTx/>
              <a:buNone/>
            </a:pPr>
            <a:r>
              <a:rPr lang="en-US" altLang="en-US" sz="5500" b="1">
                <a:solidFill>
                  <a:srgbClr val="FFD661"/>
                </a:solidFill>
                <a:latin typeface="OrientNarrow" charset="0"/>
              </a:rPr>
              <a:t>The Great Wall with Towers</a:t>
            </a:r>
          </a:p>
        </p:txBody>
      </p:sp>
      <p:pic>
        <p:nvPicPr>
          <p:cNvPr id="39938" name="Picture 2"/>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762000" y="1905000"/>
            <a:ext cx="3408363" cy="4953000"/>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399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4953000" y="1905000"/>
            <a:ext cx="3397250" cy="4953000"/>
          </a:xfrm>
          <a:prstGeom prst="rect">
            <a:avLst/>
          </a:prstGeom>
          <a:noFill/>
          <a:ln w="9360">
            <a:solidFill>
              <a:srgbClr val="000000"/>
            </a:solidFill>
            <a:miter lim="800000"/>
            <a:headEnd/>
            <a:tailEnd/>
          </a:ln>
          <a:effectLst/>
          <a:extLst>
            <a:ext uri="{909E8E84-426E-40DD-AFC4-6F175D3DCCD1}">
              <a14:hiddenFill xmlns:a14="http://schemas.microsoft.com/office/drawing/2010/main">
                <a:blipFill dpi="0" rotWithShape="0">
                  <a:blip/>
                  <a:srcRect/>
                  <a:stretch>
                    <a:fillRect/>
                  </a:stretch>
                </a:blipFill>
              </a14:hiddenFill>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0961" name="Rectangle 1"/>
          <p:cNvSpPr>
            <a:spLocks noGrp="1" noChangeArrowheads="1"/>
          </p:cNvSpPr>
          <p:nvPr>
            <p:ph type="body" idx="4294967295"/>
          </p:nvPr>
        </p:nvSpPr>
        <p:spPr>
          <a:xfrm>
            <a:off x="609600" y="381000"/>
            <a:ext cx="8229600" cy="6172200"/>
          </a:xfrm>
          <a:ln/>
        </p:spPr>
        <p:txBody>
          <a:bodyPr/>
          <a:lstStyle/>
          <a:p>
            <a:pPr indent="-339725" algn="ctr">
              <a:lnSpc>
                <a:spcPct val="90000"/>
              </a:lnSpc>
              <a:spcBef>
                <a:spcPts val="100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4000" b="1" u="sng">
                <a:solidFill>
                  <a:srgbClr val="000099"/>
                </a:solidFill>
              </a:rPr>
              <a:t>Hammurabi’s    Code</a:t>
            </a:r>
          </a:p>
          <a:p>
            <a:pPr indent="-339725" algn="ctr">
              <a:lnSpc>
                <a:spcPct val="90000"/>
              </a:lnSpc>
              <a:spcBef>
                <a:spcPts val="70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altLang="en-US" sz="2800" b="1" u="sng"/>
          </a:p>
          <a:p>
            <a:pPr marL="739775" lvl="1" indent="-282575">
              <a:lnSpc>
                <a:spcPct val="90000"/>
              </a:lnSpc>
              <a:spcBef>
                <a:spcPts val="800"/>
              </a:spcBef>
              <a:buClr>
                <a:srgbClr val="FFFF99"/>
              </a:buClr>
              <a:buFont typeface="Arial" panose="020B0604020202020204" pitchFamily="34" charset="0"/>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3200">
                <a:solidFill>
                  <a:srgbClr val="FFFF99"/>
                </a:solidFill>
              </a:rPr>
              <a:t>Single code of laws to unify the diverse people of the empire</a:t>
            </a:r>
          </a:p>
          <a:p>
            <a:pPr marL="739775" lvl="1" indent="-282575">
              <a:lnSpc>
                <a:spcPct val="90000"/>
              </a:lnSpc>
              <a:spcBef>
                <a:spcPts val="800"/>
              </a:spcBef>
              <a:buClr>
                <a:srgbClr val="FFFF99"/>
              </a:buClr>
              <a:buFont typeface="Arial" panose="020B0604020202020204" pitchFamily="34" charset="0"/>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3200">
                <a:solidFill>
                  <a:srgbClr val="FFFF99"/>
                </a:solidFill>
              </a:rPr>
              <a:t>Engraved in stone &amp; placed throughout the empire</a:t>
            </a:r>
          </a:p>
          <a:p>
            <a:pPr marL="739775" lvl="1" indent="-282575">
              <a:lnSpc>
                <a:spcPct val="90000"/>
              </a:lnSpc>
              <a:spcBef>
                <a:spcPts val="800"/>
              </a:spcBef>
              <a:buClr>
                <a:srgbClr val="FFFF99"/>
              </a:buClr>
              <a:buFont typeface="Arial" panose="020B0604020202020204" pitchFamily="34" charset="0"/>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3200">
                <a:solidFill>
                  <a:srgbClr val="FFFF99"/>
                </a:solidFill>
              </a:rPr>
              <a:t>282 specific laws</a:t>
            </a:r>
          </a:p>
          <a:p>
            <a:pPr marL="739775" lvl="1" indent="-282575">
              <a:lnSpc>
                <a:spcPct val="90000"/>
              </a:lnSpc>
              <a:spcBef>
                <a:spcPts val="800"/>
              </a:spcBef>
              <a:buClr>
                <a:srgbClr val="FFFF99"/>
              </a:buClr>
              <a:buFont typeface="Arial" panose="020B0604020202020204" pitchFamily="34" charset="0"/>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3200">
                <a:solidFill>
                  <a:srgbClr val="FFFF99"/>
                </a:solidFill>
              </a:rPr>
              <a:t>Sharp division of classes in punishment</a:t>
            </a:r>
          </a:p>
          <a:p>
            <a:pPr marL="739775" lvl="1" indent="-282575">
              <a:lnSpc>
                <a:spcPct val="90000"/>
              </a:lnSpc>
              <a:spcBef>
                <a:spcPts val="800"/>
              </a:spcBef>
              <a:buClr>
                <a:srgbClr val="FFFF99"/>
              </a:buClr>
              <a:buFont typeface="Arial" panose="020B0604020202020204" pitchFamily="34" charset="0"/>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3200">
                <a:solidFill>
                  <a:srgbClr val="FFFF99"/>
                </a:solidFill>
              </a:rPr>
              <a:t>Rigorous system of justice “eye for an eye”</a:t>
            </a:r>
          </a:p>
          <a:p>
            <a:pPr marL="739775" lvl="1" indent="-282575">
              <a:lnSpc>
                <a:spcPct val="90000"/>
              </a:lnSpc>
              <a:spcBef>
                <a:spcPts val="800"/>
              </a:spcBef>
              <a:buClr>
                <a:srgbClr val="FFFF99"/>
              </a:buClr>
              <a:buFont typeface="Arial" panose="020B0604020202020204" pitchFamily="34" charset="0"/>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3200">
                <a:solidFill>
                  <a:srgbClr val="FFFF99"/>
                </a:solidFill>
              </a:rPr>
              <a:t>Fair treatment of women</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pic>
        <p:nvPicPr>
          <p:cNvPr id="41985" name="Picture 1"/>
          <p:cNvPicPr>
            <a:picLocks noChangeAspect="1" noChangeArrowheads="1"/>
          </p:cNvPicPr>
          <p:nvPr/>
        </p:nvPicPr>
        <p:blipFill>
          <a:blip r:embed="rId3">
            <a:extLst>
              <a:ext uri="{28A0092B-C50C-407E-A947-70E740481C1C}">
                <a14:useLocalDpi xmlns:a14="http://schemas.microsoft.com/office/drawing/2010/main" val="0"/>
              </a:ext>
            </a:extLst>
          </a:blip>
          <a:srcRect/>
          <a:stretch>
            <a:fillRect/>
          </a:stretch>
        </p:blipFill>
        <p:spPr bwMode="auto">
          <a:xfrm>
            <a:off x="685800" y="1219200"/>
            <a:ext cx="3481388" cy="52578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41986" name="Picture 2"/>
          <p:cNvPicPr>
            <a:picLocks noChangeAspect="1" noChangeArrowheads="1"/>
          </p:cNvPicPr>
          <p:nvPr/>
        </p:nvPicPr>
        <p:blipFill>
          <a:blip r:embed="rId4">
            <a:extLst>
              <a:ext uri="{28A0092B-C50C-407E-A947-70E740481C1C}">
                <a14:useLocalDpi xmlns:a14="http://schemas.microsoft.com/office/drawing/2010/main" val="0"/>
              </a:ext>
            </a:extLst>
          </a:blip>
          <a:srcRect l="7051" r="6609" b="15338"/>
          <a:stretch>
            <a:fillRect/>
          </a:stretch>
        </p:blipFill>
        <p:spPr bwMode="auto">
          <a:xfrm>
            <a:off x="4876800" y="1219200"/>
            <a:ext cx="3733800" cy="5257800"/>
          </a:xfrm>
          <a:prstGeom prst="rect">
            <a:avLst/>
          </a:prstGeom>
          <a:noFill/>
          <a:ln>
            <a:noFill/>
          </a:ln>
          <a:effectLst/>
          <a:extLst>
            <a:ext uri="{909E8E84-426E-40DD-AFC4-6F175D3DCCD1}">
              <a14:hiddenFill xmlns:a14="http://schemas.microsoft.com/office/drawing/2010/main">
                <a:blipFill dpi="0" rotWithShape="0">
                  <a:blip/>
                  <a:srcRect l="7051" r="6609" b="15338"/>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
        <p:nvSpPr>
          <p:cNvPr id="41987" name="Text Box 3"/>
          <p:cNvSpPr txBox="1">
            <a:spLocks noChangeArrowheads="1"/>
          </p:cNvSpPr>
          <p:nvPr/>
        </p:nvSpPr>
        <p:spPr bwMode="auto">
          <a:xfrm>
            <a:off x="457200" y="228600"/>
            <a:ext cx="838200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lgn="ctr">
              <a:spcBef>
                <a:spcPts val="3375"/>
              </a:spcBef>
              <a:buClrTx/>
              <a:buFontTx/>
              <a:buNone/>
            </a:pPr>
            <a:r>
              <a:rPr lang="en-US" altLang="en-US" sz="5400" b="1">
                <a:solidFill>
                  <a:srgbClr val="FCC186"/>
                </a:solidFill>
              </a:rPr>
              <a:t>Hammurabi’s  Code</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3009" name="Text Box 1"/>
          <p:cNvSpPr txBox="1">
            <a:spLocks noChangeArrowheads="1"/>
          </p:cNvSpPr>
          <p:nvPr/>
        </p:nvSpPr>
        <p:spPr bwMode="auto">
          <a:xfrm>
            <a:off x="1373188" y="1588"/>
            <a:ext cx="6429375"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buClrTx/>
              <a:buFontTx/>
              <a:buNone/>
            </a:pPr>
            <a:r>
              <a:rPr lang="en-US" altLang="en-US" sz="5400" b="1">
                <a:solidFill>
                  <a:srgbClr val="000099"/>
                </a:solidFill>
              </a:rPr>
              <a:t>Hammurabi’s Code</a:t>
            </a:r>
          </a:p>
        </p:txBody>
      </p:sp>
      <p:sp>
        <p:nvSpPr>
          <p:cNvPr id="43010" name="Text Box 2"/>
          <p:cNvSpPr txBox="1">
            <a:spLocks noChangeArrowheads="1"/>
          </p:cNvSpPr>
          <p:nvPr/>
        </p:nvSpPr>
        <p:spPr bwMode="auto">
          <a:xfrm>
            <a:off x="228600" y="1295400"/>
            <a:ext cx="8915400" cy="520382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buClrTx/>
              <a:buFontTx/>
              <a:buNone/>
            </a:pPr>
            <a:r>
              <a:rPr lang="en-US" altLang="en-US" sz="1200" b="1"/>
              <a:t>When Marduk sent me to rule over men, to give the protection of right to the land, I did right and righteousness in ...,  and brought about the well-being of the oppressed. </a:t>
            </a:r>
          </a:p>
          <a:p>
            <a:pPr>
              <a:buClrTx/>
              <a:buFontTx/>
              <a:buNone/>
            </a:pPr>
            <a:endParaRPr lang="en-US" altLang="en-US" sz="1200" b="1"/>
          </a:p>
          <a:p>
            <a:pPr>
              <a:buClrTx/>
              <a:buFontTx/>
              <a:buNone/>
            </a:pPr>
            <a:r>
              <a:rPr lang="en-US" altLang="en-US" sz="1200" b="1"/>
              <a:t>     The Code of Laws </a:t>
            </a:r>
          </a:p>
          <a:p>
            <a:pPr>
              <a:buClrTx/>
              <a:buFontTx/>
              <a:buNone/>
            </a:pPr>
            <a:endParaRPr lang="en-US" altLang="en-US" sz="1200" b="1"/>
          </a:p>
          <a:p>
            <a:pPr>
              <a:buClrTx/>
              <a:buFontTx/>
              <a:buNone/>
            </a:pPr>
            <a:r>
              <a:rPr lang="en-US" altLang="en-US" sz="1200" b="1"/>
              <a:t>     1. If any one ensnare another, putting a ban upon him, but he can not prove it, then he that ensnared him shall be put</a:t>
            </a:r>
          </a:p>
          <a:p>
            <a:pPr>
              <a:buClrTx/>
              <a:buFontTx/>
              <a:buNone/>
            </a:pPr>
            <a:r>
              <a:rPr lang="en-US" altLang="en-US" sz="1200" b="1"/>
              <a:t>     to death. </a:t>
            </a:r>
          </a:p>
          <a:p>
            <a:pPr>
              <a:buClrTx/>
              <a:buFontTx/>
              <a:buNone/>
            </a:pPr>
            <a:endParaRPr lang="en-US" altLang="en-US" sz="1200" b="1"/>
          </a:p>
          <a:p>
            <a:pPr>
              <a:buClrTx/>
              <a:buFontTx/>
              <a:buNone/>
            </a:pPr>
            <a:r>
              <a:rPr lang="en-US" altLang="en-US" sz="1200" b="1"/>
              <a:t>     2. If any one bring an accusation against a man, and the accused go to the river and leap into the river, if he sink in  </a:t>
            </a:r>
          </a:p>
          <a:p>
            <a:pPr>
              <a:buClrTx/>
              <a:buFontTx/>
              <a:buNone/>
            </a:pPr>
            <a:r>
              <a:rPr lang="en-US" altLang="en-US" sz="1200" b="1"/>
              <a:t>     the river his accuser shall take possession of his house. But if the river prove that the accused is not guilty, and he </a:t>
            </a:r>
          </a:p>
          <a:p>
            <a:pPr>
              <a:buClrTx/>
              <a:buFontTx/>
              <a:buNone/>
            </a:pPr>
            <a:r>
              <a:rPr lang="en-US" altLang="en-US" sz="1200" b="1"/>
              <a:t>    escape unhurt, then he who had brought the accusation shall be put to death, while he who leaped into the river shall</a:t>
            </a:r>
          </a:p>
          <a:p>
            <a:pPr>
              <a:buClrTx/>
              <a:buFontTx/>
              <a:buNone/>
            </a:pPr>
            <a:r>
              <a:rPr lang="en-US" altLang="en-US" sz="1200" b="1"/>
              <a:t>    take possession of the house that had belonged to his accuser. </a:t>
            </a:r>
          </a:p>
          <a:p>
            <a:pPr>
              <a:buClrTx/>
              <a:buFontTx/>
              <a:buNone/>
            </a:pPr>
            <a:endParaRPr lang="en-US" altLang="en-US" sz="1200" b="1"/>
          </a:p>
          <a:p>
            <a:pPr>
              <a:buClrTx/>
              <a:buFontTx/>
              <a:buNone/>
            </a:pPr>
            <a:r>
              <a:rPr lang="en-US" altLang="en-US" sz="1200" b="1"/>
              <a:t>     3. If any one bring an accusation of any crime before the elders, and does not prove what he has charged, he shall, if</a:t>
            </a:r>
          </a:p>
          <a:p>
            <a:pPr>
              <a:buClrTx/>
              <a:buFontTx/>
              <a:buNone/>
            </a:pPr>
            <a:r>
              <a:rPr lang="en-US" altLang="en-US" sz="1200" b="1"/>
              <a:t>     it be a capital offense charged, be put to death. </a:t>
            </a:r>
          </a:p>
          <a:p>
            <a:pPr>
              <a:buClrTx/>
              <a:buFontTx/>
              <a:buNone/>
            </a:pPr>
            <a:endParaRPr lang="en-US" altLang="en-US" sz="1200" b="1"/>
          </a:p>
          <a:p>
            <a:pPr>
              <a:buClrTx/>
              <a:buFontTx/>
              <a:buNone/>
            </a:pPr>
            <a:r>
              <a:rPr lang="en-US" altLang="en-US" sz="1200" b="1"/>
              <a:t>     4. If he satisfy the elders to impose a fine of grain or money, he shall receive the fine that the action produces. </a:t>
            </a:r>
          </a:p>
          <a:p>
            <a:pPr>
              <a:buClrTx/>
              <a:buFontTx/>
              <a:buNone/>
            </a:pPr>
            <a:endParaRPr lang="en-US" altLang="en-US" sz="1200" b="1"/>
          </a:p>
          <a:p>
            <a:pPr>
              <a:buClrTx/>
              <a:buFontTx/>
              <a:buNone/>
            </a:pPr>
            <a:r>
              <a:rPr lang="en-US" altLang="en-US" sz="1200" b="1"/>
              <a:t>     5. If a judge try a case, reach a decision, and present his judgment in writing; if later error shall appear in his</a:t>
            </a:r>
          </a:p>
          <a:p>
            <a:pPr>
              <a:buClrTx/>
              <a:buFontTx/>
              <a:buNone/>
            </a:pPr>
            <a:r>
              <a:rPr lang="en-US" altLang="en-US" sz="1200" b="1"/>
              <a:t>     decision, and it be through his own fault, then he shall pay twelve times the fine set by him in the case, and he shall</a:t>
            </a:r>
          </a:p>
          <a:p>
            <a:pPr>
              <a:buClrTx/>
              <a:buFontTx/>
              <a:buNone/>
            </a:pPr>
            <a:r>
              <a:rPr lang="en-US" altLang="en-US" sz="1200" b="1"/>
              <a:t>     be publicly removed from the judge's bench, and never again shall he sit there to render judgment. </a:t>
            </a:r>
          </a:p>
          <a:p>
            <a:pPr>
              <a:buClrTx/>
              <a:buFontTx/>
              <a:buNone/>
            </a:pPr>
            <a:endParaRPr lang="en-US" altLang="en-US" sz="1200" b="1"/>
          </a:p>
          <a:p>
            <a:pPr>
              <a:buClrTx/>
              <a:buFontTx/>
              <a:buNone/>
            </a:pPr>
            <a:r>
              <a:rPr lang="en-US" altLang="en-US" sz="1200" b="1"/>
              <a:t>     6. If any one steal the property of a temple or of the court, he shall be put to death, and also the one who receives</a:t>
            </a:r>
          </a:p>
          <a:p>
            <a:pPr>
              <a:buClrTx/>
              <a:buFontTx/>
              <a:buNone/>
            </a:pPr>
            <a:r>
              <a:rPr lang="en-US" altLang="en-US" sz="1200" b="1"/>
              <a:t>     the stolen thing from him shall be put to death. </a:t>
            </a:r>
          </a:p>
          <a:p>
            <a:pPr>
              <a:buClrTx/>
              <a:buFontTx/>
              <a:buNone/>
            </a:pPr>
            <a:endParaRPr lang="en-US" altLang="en-US" sz="1200" b="1"/>
          </a:p>
          <a:p>
            <a:pPr>
              <a:buClrTx/>
              <a:buFontTx/>
              <a:buNone/>
            </a:pPr>
            <a:r>
              <a:rPr lang="en-US" altLang="en-US" sz="1200" b="1"/>
              <a:t>     7. If any one buy from the son or the slave of another man, without witnesses or a contract, silver or gold, a male or</a:t>
            </a:r>
          </a:p>
          <a:p>
            <a:pPr>
              <a:buClrTx/>
              <a:buFontTx/>
              <a:buNone/>
            </a:pPr>
            <a:r>
              <a:rPr lang="en-US" altLang="en-US" sz="1200" b="1"/>
              <a:t>     female slave, an ox or a sheep, an ass or anything, or if he take it in charge, he is considered a thief and shall be put</a:t>
            </a:r>
          </a:p>
          <a:p>
            <a:pPr>
              <a:buClrTx/>
              <a:buFontTx/>
              <a:buNone/>
            </a:pPr>
            <a:r>
              <a:rPr lang="en-US" altLang="en-US" sz="1200" b="1"/>
              <a:t>     to death                  (of 282)</a:t>
            </a:r>
          </a:p>
        </p:txBody>
      </p:sp>
      <p:sp>
        <p:nvSpPr>
          <p:cNvPr id="43011" name="Text Box 3"/>
          <p:cNvSpPr txBox="1">
            <a:spLocks noChangeArrowheads="1"/>
          </p:cNvSpPr>
          <p:nvPr/>
        </p:nvSpPr>
        <p:spPr bwMode="auto">
          <a:xfrm>
            <a:off x="1455738" y="1676400"/>
            <a:ext cx="6794500" cy="520700"/>
          </a:xfrm>
          <a:prstGeom prst="rect">
            <a:avLst/>
          </a:prstGeom>
          <a:solidFill>
            <a:srgbClr val="CC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buClrTx/>
              <a:buFontTx/>
              <a:buNone/>
            </a:pPr>
            <a:r>
              <a:rPr lang="en-US" altLang="en-US" sz="2800" b="1">
                <a:solidFill>
                  <a:srgbClr val="CC0000"/>
                </a:solidFill>
              </a:rPr>
              <a:t>Why is a posted legal code innovative?</a:t>
            </a:r>
          </a:p>
        </p:txBody>
      </p:sp>
      <p:sp>
        <p:nvSpPr>
          <p:cNvPr id="43012" name="Text Box 4"/>
          <p:cNvSpPr txBox="1">
            <a:spLocks noChangeArrowheads="1"/>
          </p:cNvSpPr>
          <p:nvPr/>
        </p:nvSpPr>
        <p:spPr bwMode="auto">
          <a:xfrm>
            <a:off x="1379538" y="2743200"/>
            <a:ext cx="7402512" cy="1373188"/>
          </a:xfrm>
          <a:prstGeom prst="rect">
            <a:avLst/>
          </a:prstGeom>
          <a:solidFill>
            <a:srgbClr val="CC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buClrTx/>
              <a:buFontTx/>
              <a:buNone/>
            </a:pPr>
            <a:r>
              <a:rPr lang="en-US" altLang="en-US" sz="2800" b="1">
                <a:solidFill>
                  <a:srgbClr val="CC0000"/>
                </a:solidFill>
              </a:rPr>
              <a:t>How did Hammurabi know that his code</a:t>
            </a:r>
          </a:p>
          <a:p>
            <a:pPr>
              <a:buClrTx/>
              <a:buFontTx/>
              <a:buNone/>
            </a:pPr>
            <a:r>
              <a:rPr lang="en-US" altLang="en-US" sz="2800" b="1">
                <a:solidFill>
                  <a:srgbClr val="CC0000"/>
                </a:solidFill>
              </a:rPr>
              <a:t>   would be known by those traveling in his</a:t>
            </a:r>
          </a:p>
          <a:p>
            <a:pPr>
              <a:buClrTx/>
              <a:buFontTx/>
              <a:buNone/>
            </a:pPr>
            <a:r>
              <a:rPr lang="en-US" altLang="en-US" sz="2800" b="1">
                <a:solidFill>
                  <a:srgbClr val="CC0000"/>
                </a:solidFill>
              </a:rPr>
              <a:t>    kingdom?</a:t>
            </a:r>
          </a:p>
        </p:txBody>
      </p:sp>
      <p:sp>
        <p:nvSpPr>
          <p:cNvPr id="43013" name="Text Box 5"/>
          <p:cNvSpPr txBox="1">
            <a:spLocks noChangeArrowheads="1"/>
          </p:cNvSpPr>
          <p:nvPr/>
        </p:nvSpPr>
        <p:spPr bwMode="auto">
          <a:xfrm>
            <a:off x="1379538" y="4800600"/>
            <a:ext cx="7624762" cy="947738"/>
          </a:xfrm>
          <a:prstGeom prst="rect">
            <a:avLst/>
          </a:prstGeom>
          <a:solidFill>
            <a:srgbClr val="CCFFFF"/>
          </a:solidFill>
          <a:ln>
            <a:noFill/>
          </a:ln>
          <a:effectLst/>
          <a:extLs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wrap="none"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buClrTx/>
              <a:buFontTx/>
              <a:buNone/>
            </a:pPr>
            <a:r>
              <a:rPr lang="en-US" altLang="en-US" sz="2800" b="1">
                <a:solidFill>
                  <a:srgbClr val="CC0000"/>
                </a:solidFill>
              </a:rPr>
              <a:t>Why would westerners later consider this to</a:t>
            </a:r>
          </a:p>
          <a:p>
            <a:pPr>
              <a:buClrTx/>
              <a:buFontTx/>
              <a:buNone/>
            </a:pPr>
            <a:r>
              <a:rPr lang="en-US" altLang="en-US" sz="2800" b="1">
                <a:solidFill>
                  <a:srgbClr val="CC0000"/>
                </a:solidFill>
              </a:rPr>
              <a:t>be a foundation document of democracy?</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241" name="Rectangle 1"/>
          <p:cNvSpPr>
            <a:spLocks noGrp="1" noChangeArrowheads="1"/>
          </p:cNvSpPr>
          <p:nvPr>
            <p:ph type="title" idx="4294967295"/>
          </p:nvPr>
        </p:nvSpPr>
        <p:spPr>
          <a:xfrm>
            <a:off x="685800" y="347663"/>
            <a:ext cx="7772400" cy="1438275"/>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solidFill>
                  <a:srgbClr val="FFFFFF"/>
                </a:solidFill>
                <a:effectLst>
                  <a:outerShdw blurRad="38100" dist="38100" dir="2700000" algn="tl">
                    <a:srgbClr val="808080"/>
                  </a:outerShdw>
                </a:effectLst>
              </a:rPr>
              <a:t>River Valleys</a:t>
            </a:r>
          </a:p>
        </p:txBody>
      </p:sp>
      <p:sp>
        <p:nvSpPr>
          <p:cNvPr id="10242" name="Rectangle 2"/>
          <p:cNvSpPr>
            <a:spLocks noGrp="1" noChangeArrowheads="1"/>
          </p:cNvSpPr>
          <p:nvPr>
            <p:ph type="body" idx="4294967295"/>
          </p:nvPr>
        </p:nvSpPr>
        <p:spPr>
          <a:xfrm>
            <a:off x="685800" y="1763713"/>
            <a:ext cx="7772400" cy="4408487"/>
          </a:xfrm>
          <a:ln/>
        </p:spPr>
        <p:txBody>
          <a:bodyPr/>
          <a:lstStyle/>
          <a:p>
            <a:pPr marL="339725" indent="-33972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solidFill>
                  <a:srgbClr val="FFFFFF"/>
                </a:solidFill>
                <a:effectLst>
                  <a:outerShdw blurRad="38100" dist="38100" dir="2700000" algn="tl">
                    <a:srgbClr val="808080"/>
                  </a:outerShdw>
                </a:effectLst>
              </a:rPr>
              <a:t>Tigris-Euphrates </a:t>
            </a:r>
          </a:p>
          <a:p>
            <a:pPr marL="739775" lvl="1" indent="-28257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solidFill>
                  <a:srgbClr val="FFFFFF"/>
                </a:solidFill>
                <a:effectLst>
                  <a:outerShdw blurRad="38100" dist="38100" dir="2700000" algn="tl">
                    <a:srgbClr val="808080"/>
                  </a:outerShdw>
                </a:effectLst>
              </a:rPr>
              <a:t>Mesopotamia</a:t>
            </a:r>
          </a:p>
          <a:p>
            <a:pPr marL="339725" indent="-33972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solidFill>
                  <a:srgbClr val="FFFFFF"/>
                </a:solidFill>
                <a:effectLst>
                  <a:outerShdw blurRad="38100" dist="38100" dir="2700000" algn="tl">
                    <a:srgbClr val="808080"/>
                  </a:outerShdw>
                </a:effectLst>
              </a:rPr>
              <a:t>Nile</a:t>
            </a:r>
          </a:p>
          <a:p>
            <a:pPr marL="739775" lvl="1" indent="-28257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solidFill>
                  <a:srgbClr val="FFFFFF"/>
                </a:solidFill>
                <a:effectLst>
                  <a:outerShdw blurRad="38100" dist="38100" dir="2700000" algn="tl">
                    <a:srgbClr val="808080"/>
                  </a:outerShdw>
                </a:effectLst>
              </a:rPr>
              <a:t>Egypt</a:t>
            </a:r>
          </a:p>
          <a:p>
            <a:pPr marL="339725" indent="-33972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solidFill>
                  <a:srgbClr val="FFFFFF"/>
                </a:solidFill>
                <a:effectLst>
                  <a:outerShdw blurRad="38100" dist="38100" dir="2700000" algn="tl">
                    <a:srgbClr val="808080"/>
                  </a:outerShdw>
                </a:effectLst>
              </a:rPr>
              <a:t>Indus/Ganges</a:t>
            </a:r>
          </a:p>
          <a:p>
            <a:pPr marL="739775" lvl="1" indent="-28257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solidFill>
                  <a:srgbClr val="FFFFFF"/>
                </a:solidFill>
                <a:effectLst>
                  <a:outerShdw blurRad="38100" dist="38100" dir="2700000" algn="tl">
                    <a:srgbClr val="808080"/>
                  </a:outerShdw>
                </a:effectLst>
              </a:rPr>
              <a:t>India</a:t>
            </a:r>
          </a:p>
          <a:p>
            <a:pPr marL="339725" indent="-33972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solidFill>
                  <a:srgbClr val="FFFFFF"/>
                </a:solidFill>
                <a:effectLst>
                  <a:outerShdw blurRad="38100" dist="38100" dir="2700000" algn="tl">
                    <a:srgbClr val="808080"/>
                  </a:outerShdw>
                </a:effectLst>
              </a:rPr>
              <a:t>Yellow</a:t>
            </a:r>
          </a:p>
          <a:p>
            <a:pPr marL="739775" lvl="1" indent="-28257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solidFill>
                  <a:srgbClr val="FFFFFF"/>
                </a:solidFill>
                <a:effectLst>
                  <a:outerShdw blurRad="38100" dist="38100" dir="2700000" algn="tl">
                    <a:srgbClr val="808080"/>
                  </a:outerShdw>
                </a:effectLst>
              </a:rPr>
              <a:t>China</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1265" name="Rectangle 1"/>
          <p:cNvSpPr>
            <a:spLocks noGrp="1" noChangeArrowheads="1"/>
          </p:cNvSpPr>
          <p:nvPr>
            <p:ph type="title" idx="4294967295"/>
          </p:nvPr>
        </p:nvSpPr>
        <p:spPr>
          <a:xfrm>
            <a:off x="685800" y="303213"/>
            <a:ext cx="7772400" cy="839787"/>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solidFill>
                  <a:srgbClr val="FFFFFF"/>
                </a:solidFill>
                <a:effectLst>
                  <a:outerShdw blurRad="38100" dist="38100" dir="2700000" algn="tl">
                    <a:srgbClr val="808080"/>
                  </a:outerShdw>
                </a:effectLst>
              </a:rPr>
              <a:t>Stable Food Supply</a:t>
            </a:r>
          </a:p>
        </p:txBody>
      </p:sp>
      <p:sp>
        <p:nvSpPr>
          <p:cNvPr id="11266" name="Rectangle 2"/>
          <p:cNvSpPr>
            <a:spLocks noGrp="1" noChangeArrowheads="1"/>
          </p:cNvSpPr>
          <p:nvPr>
            <p:ph type="body" idx="4294967295"/>
          </p:nvPr>
        </p:nvSpPr>
        <p:spPr>
          <a:xfrm>
            <a:off x="228600" y="1492250"/>
            <a:ext cx="8458200" cy="4551363"/>
          </a:xfrm>
          <a:ln/>
        </p:spPr>
        <p:txBody>
          <a:bodyPr/>
          <a:lstStyle/>
          <a:p>
            <a:pPr marL="341313" indent="-339725">
              <a:buClrTx/>
              <a:buFontTx/>
              <a:buNone/>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a:solidFill>
                  <a:srgbClr val="FFFFFF"/>
                </a:solidFill>
                <a:effectLst>
                  <a:outerShdw blurRad="38100" dist="38100" dir="2700000" algn="tl">
                    <a:srgbClr val="808080"/>
                  </a:outerShdw>
                </a:effectLst>
              </a:rPr>
              <a:t>Move to agrarian society</a:t>
            </a:r>
          </a:p>
          <a:p>
            <a:pPr marL="341313" indent="-339725">
              <a:buFont typeface="Arial" panose="020B0604020202020204" pitchFamily="34" charset="0"/>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a:solidFill>
                  <a:srgbClr val="FFFFFF"/>
                </a:solidFill>
                <a:effectLst>
                  <a:outerShdw blurRad="38100" dist="38100" dir="2700000" algn="tl">
                    <a:srgbClr val="808080"/>
                  </a:outerShdw>
                </a:effectLst>
              </a:rPr>
              <a:t>River valleys</a:t>
            </a:r>
          </a:p>
          <a:p>
            <a:pPr marL="341313" indent="-339725">
              <a:buFont typeface="Arial" panose="020B0604020202020204" pitchFamily="34" charset="0"/>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a:solidFill>
                  <a:srgbClr val="FFFFFF"/>
                </a:solidFill>
                <a:effectLst>
                  <a:outerShdw blurRad="38100" dist="38100" dir="2700000" algn="tl">
                    <a:srgbClr val="808080"/>
                  </a:outerShdw>
                </a:effectLst>
              </a:rPr>
              <a:t>irrigation/dams</a:t>
            </a:r>
          </a:p>
          <a:p>
            <a:pPr marL="739775" lvl="1" indent="-282575">
              <a:buFont typeface="Arial" panose="020B0604020202020204" pitchFamily="34" charset="0"/>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a:solidFill>
                  <a:srgbClr val="FFFFFF"/>
                </a:solidFill>
                <a:effectLst>
                  <a:outerShdw blurRad="38100" dist="38100" dir="2700000" algn="tl">
                    <a:srgbClr val="808080"/>
                  </a:outerShdw>
                </a:effectLst>
              </a:rPr>
              <a:t>floods</a:t>
            </a:r>
          </a:p>
          <a:p>
            <a:pPr marL="341313" indent="-339725">
              <a:buFont typeface="Arial" panose="020B0604020202020204" pitchFamily="34" charset="0"/>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a:solidFill>
                  <a:srgbClr val="FFFFFF"/>
                </a:solidFill>
                <a:effectLst>
                  <a:outerShdw blurRad="38100" dist="38100" dir="2700000" algn="tl">
                    <a:srgbClr val="808080"/>
                  </a:outerShdw>
                </a:effectLst>
              </a:rPr>
              <a:t>Trade</a:t>
            </a:r>
          </a:p>
          <a:p>
            <a:pPr marL="341313" indent="-339725">
              <a:buFont typeface="Arial" panose="020B0604020202020204" pitchFamily="34" charset="0"/>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a:solidFill>
                  <a:srgbClr val="FFFFFF"/>
                </a:solidFill>
                <a:effectLst>
                  <a:outerShdw blurRad="38100" dist="38100" dir="2700000" algn="tl">
                    <a:srgbClr val="808080"/>
                  </a:outerShdw>
                </a:effectLst>
              </a:rPr>
              <a:t>Barriers</a:t>
            </a:r>
          </a:p>
          <a:p>
            <a:pPr marL="739775" lvl="1" indent="-282575">
              <a:buFont typeface="Arial" panose="020B0604020202020204" pitchFamily="34" charset="0"/>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a:solidFill>
                  <a:srgbClr val="FFFFFF"/>
                </a:solidFill>
                <a:effectLst>
                  <a:outerShdw blurRad="38100" dist="38100" dir="2700000" algn="tl">
                    <a:srgbClr val="808080"/>
                  </a:outerShdw>
                </a:effectLst>
              </a:rPr>
              <a:t>Walled cities</a:t>
            </a:r>
          </a:p>
          <a:p>
            <a:pPr marL="739775" lvl="1" indent="-282575">
              <a:buFont typeface="Arial" panose="020B0604020202020204" pitchFamily="34" charset="0"/>
              <a:buChar char="–"/>
              <a:tabLst>
                <a:tab pos="341313" algn="l"/>
                <a:tab pos="454025" algn="l"/>
                <a:tab pos="911225" algn="l"/>
                <a:tab pos="1368425" algn="l"/>
                <a:tab pos="1825625" algn="l"/>
                <a:tab pos="2282825" algn="l"/>
                <a:tab pos="2740025" algn="l"/>
                <a:tab pos="3197225" algn="l"/>
                <a:tab pos="3654425" algn="l"/>
                <a:tab pos="4111625" algn="l"/>
                <a:tab pos="4568825" algn="l"/>
                <a:tab pos="5026025" algn="l"/>
                <a:tab pos="5483225" algn="l"/>
                <a:tab pos="5940425" algn="l"/>
                <a:tab pos="6397625" algn="l"/>
                <a:tab pos="6854825" algn="l"/>
                <a:tab pos="7312025" algn="l"/>
                <a:tab pos="7769225" algn="l"/>
                <a:tab pos="8226425" algn="l"/>
                <a:tab pos="8683625" algn="l"/>
                <a:tab pos="9140825" algn="l"/>
              </a:tabLst>
            </a:pPr>
            <a:r>
              <a:rPr lang="en-US" altLang="en-US">
                <a:solidFill>
                  <a:srgbClr val="FFFFFF"/>
                </a:solidFill>
                <a:effectLst>
                  <a:outerShdw blurRad="38100" dist="38100" dir="2700000" algn="tl">
                    <a:srgbClr val="808080"/>
                  </a:outerShdw>
                </a:effectLst>
              </a:rPr>
              <a:t>Natural, rivers, mountains, deserts, etc...</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2289" name="Rectangle 1"/>
          <p:cNvSpPr>
            <a:spLocks noGrp="1" noChangeArrowheads="1"/>
          </p:cNvSpPr>
          <p:nvPr>
            <p:ph type="title"/>
          </p:nvPr>
        </p:nvSpPr>
        <p:spPr>
          <a:xfrm>
            <a:off x="457200" y="227013"/>
            <a:ext cx="8229600" cy="1236662"/>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Specialized Workers - Artisans</a:t>
            </a:r>
          </a:p>
        </p:txBody>
      </p:sp>
      <p:sp>
        <p:nvSpPr>
          <p:cNvPr id="12290" name="Rectangle 2"/>
          <p:cNvSpPr>
            <a:spLocks noGrp="1" noChangeArrowheads="1"/>
          </p:cNvSpPr>
          <p:nvPr>
            <p:ph type="body" idx="1"/>
          </p:nvPr>
        </p:nvSpPr>
        <p:spPr>
          <a:xfrm>
            <a:off x="457200" y="1600200"/>
            <a:ext cx="8229600" cy="4767263"/>
          </a:xfrm>
          <a:ln/>
        </p:spPr>
        <p:txBody>
          <a:bodyPr/>
          <a:lstStyle/>
          <a:p>
            <a:pPr marL="339725" indent="-33972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t>Surplus of food allowed workers to specialize</a:t>
            </a:r>
          </a:p>
          <a:p>
            <a:pPr marL="339725" indent="-33972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t>Move from farming to other jobs</a:t>
            </a:r>
          </a:p>
          <a:p>
            <a:pPr marL="739775" lvl="1" indent="-28257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t>Government</a:t>
            </a:r>
          </a:p>
          <a:p>
            <a:pPr marL="739775" lvl="1" indent="-28257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t>Religion</a:t>
            </a:r>
          </a:p>
          <a:p>
            <a:pPr marL="739775" lvl="1" indent="-28257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t>Trades, cobbler, blacksmith, etc...</a:t>
            </a:r>
          </a:p>
          <a:p>
            <a:pPr marL="339725" indent="-33972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t>Excess food led to greater trade and exposure to new materials and occupations</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3313" name="Rectangle 1"/>
          <p:cNvSpPr>
            <a:spLocks noGrp="1" noChangeArrowheads="1"/>
          </p:cNvSpPr>
          <p:nvPr>
            <p:ph type="title"/>
          </p:nvPr>
        </p:nvSpPr>
        <p:spPr>
          <a:xfrm>
            <a:off x="457200" y="227013"/>
            <a:ext cx="8229600" cy="1236662"/>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a:t>Complex Institutions</a:t>
            </a:r>
          </a:p>
        </p:txBody>
      </p:sp>
      <p:sp>
        <p:nvSpPr>
          <p:cNvPr id="13314" name="Rectangle 2"/>
          <p:cNvSpPr>
            <a:spLocks noGrp="1" noChangeArrowheads="1"/>
          </p:cNvSpPr>
          <p:nvPr>
            <p:ph type="body" idx="1"/>
          </p:nvPr>
        </p:nvSpPr>
        <p:spPr>
          <a:xfrm>
            <a:off x="457200" y="1600200"/>
            <a:ext cx="8229600" cy="4529138"/>
          </a:xfrm>
          <a:ln/>
        </p:spPr>
        <p:txBody>
          <a:bodyPr/>
          <a:lstStyle/>
          <a:p>
            <a:pPr marL="339725" indent="-33972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t>Religion</a:t>
            </a:r>
          </a:p>
          <a:p>
            <a:pPr marL="739775" lvl="1" indent="-28257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t>Polytheistic</a:t>
            </a:r>
          </a:p>
          <a:p>
            <a:pPr marL="739775" lvl="1" indent="-28257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t>Temples (ziggurat, pyramid, )</a:t>
            </a:r>
          </a:p>
          <a:p>
            <a:pPr marL="739775" lvl="1" indent="-28257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t>Priests often controlled govt.</a:t>
            </a:r>
          </a:p>
          <a:p>
            <a:pPr marL="739775" lvl="1" indent="-282575">
              <a:buClrTx/>
              <a:buFontTx/>
              <a:buNone/>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endParaRPr lang="en-US" altLang="en-US"/>
          </a:p>
          <a:p>
            <a:pPr marL="339725" indent="-339725">
              <a:buFont typeface="Arial" panose="020B0604020202020204" pitchFamily="34" charset="0"/>
              <a:buChar char="•"/>
              <a:tabLst>
                <a:tab pos="339725" algn="l"/>
                <a:tab pos="452438" algn="l"/>
                <a:tab pos="909638" algn="l"/>
                <a:tab pos="1366838" algn="l"/>
                <a:tab pos="1824038" algn="l"/>
                <a:tab pos="2281238" algn="l"/>
                <a:tab pos="2738438" algn="l"/>
                <a:tab pos="3195638" algn="l"/>
                <a:tab pos="3652838" algn="l"/>
                <a:tab pos="4110038" algn="l"/>
                <a:tab pos="4567238" algn="l"/>
                <a:tab pos="5024438" algn="l"/>
                <a:tab pos="5481638" algn="l"/>
                <a:tab pos="5938838" algn="l"/>
                <a:tab pos="6396038" algn="l"/>
                <a:tab pos="6853238" algn="l"/>
                <a:tab pos="7310438" algn="l"/>
                <a:tab pos="7767638" algn="l"/>
                <a:tab pos="8224838" algn="l"/>
                <a:tab pos="8682038" algn="l"/>
                <a:tab pos="9139238" algn="l"/>
              </a:tabLst>
            </a:pPr>
            <a:r>
              <a:rPr lang="en-US" altLang="en-US"/>
              <a:t>Government</a:t>
            </a:r>
          </a:p>
        </p:txBody>
      </p:sp>
    </p:spTree>
  </p:cSld>
  <p:clrMapOvr>
    <a:masterClrMapping/>
  </p:clrMapOvr>
  <p:transition spd="med"/>
  <p:timing>
    <p:tnLst>
      <p:par>
        <p:cTn id="1" dur="indefinite"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4337" name="Text Box 1"/>
          <p:cNvSpPr txBox="1">
            <a:spLocks noChangeArrowheads="1"/>
          </p:cNvSpPr>
          <p:nvPr/>
        </p:nvSpPr>
        <p:spPr bwMode="auto">
          <a:xfrm>
            <a:off x="457200" y="228600"/>
            <a:ext cx="8382000" cy="917575"/>
          </a:xfrm>
          <a:prstGeom prst="rect">
            <a:avLst/>
          </a:prstGeom>
          <a:noFill/>
          <a:ln>
            <a:noFill/>
          </a:ln>
          <a:effectLst/>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txBody>
          <a:bodyPr lIns="90000" tIns="46800" rIns="90000" bIns="46800">
            <a:spAutoFit/>
          </a:bodyPr>
          <a:lstStyle>
            <a:lvl1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1pPr>
            <a:lvl2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2pPr>
            <a:lvl3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3pPr>
            <a:lvl4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4pPr>
            <a:lvl5pPr>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5pPr>
            <a:lvl6pPr marL="25146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6pPr>
            <a:lvl7pPr marL="29718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7pPr>
            <a:lvl8pPr marL="34290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8pPr>
            <a:lvl9pPr marL="3886200" indent="-228600" defTabSz="457200" fontAlgn="base">
              <a:spcBef>
                <a:spcPct val="0"/>
              </a:spcBef>
              <a:spcAft>
                <a:spcPct val="0"/>
              </a:spcAft>
              <a:buClr>
                <a:srgbClr val="000000"/>
              </a:buClr>
              <a:buSzPct val="100000"/>
              <a:buFont typeface="Times New Roman" panose="02020603050405020304" pitchFamily="18" charset="0"/>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defRPr sz="2400">
                <a:solidFill>
                  <a:srgbClr val="000000"/>
                </a:solidFill>
                <a:latin typeface="Arial" panose="020B0604020202020204" pitchFamily="34" charset="0"/>
                <a:cs typeface="Arial Unicode MS" panose="020B0604020202020204" pitchFamily="34" charset="-128"/>
              </a:defRPr>
            </a:lvl9pPr>
          </a:lstStyle>
          <a:p>
            <a:pPr algn="ctr">
              <a:spcBef>
                <a:spcPts val="3375"/>
              </a:spcBef>
              <a:buClrTx/>
              <a:buFontTx/>
              <a:buNone/>
            </a:pPr>
            <a:r>
              <a:rPr lang="en-US" altLang="en-US" sz="5400" b="1">
                <a:solidFill>
                  <a:srgbClr val="FCC186"/>
                </a:solidFill>
              </a:rPr>
              <a:t>Ziggurat at Ur</a:t>
            </a:r>
          </a:p>
        </p:txBody>
      </p:sp>
      <p:pic>
        <p:nvPicPr>
          <p:cNvPr id="14338" name="Picture 2"/>
          <p:cNvPicPr>
            <a:picLocks noChangeAspect="1" noChangeArrowheads="1"/>
          </p:cNvPicPr>
          <p:nvPr/>
        </p:nvPicPr>
        <p:blipFill>
          <a:blip r:embed="rId3">
            <a:lum bright="12000" contrast="6000"/>
            <a:extLst>
              <a:ext uri="{28A0092B-C50C-407E-A947-70E740481C1C}">
                <a14:useLocalDpi xmlns:a14="http://schemas.microsoft.com/office/drawing/2010/main" val="0"/>
              </a:ext>
            </a:extLst>
          </a:blip>
          <a:srcRect l="3946" t="3870"/>
          <a:stretch>
            <a:fillRect/>
          </a:stretch>
        </p:blipFill>
        <p:spPr bwMode="auto">
          <a:xfrm>
            <a:off x="3581400" y="1295400"/>
            <a:ext cx="5410200" cy="3676650"/>
          </a:xfrm>
          <a:prstGeom prst="rect">
            <a:avLst/>
          </a:prstGeom>
          <a:noFill/>
          <a:ln>
            <a:noFill/>
          </a:ln>
          <a:effectLst/>
          <a:extLst>
            <a:ext uri="{909E8E84-426E-40DD-AFC4-6F175D3DCCD1}">
              <a14:hiddenFill xmlns:a14="http://schemas.microsoft.com/office/drawing/2010/main">
                <a:blipFill dpi="0" rotWithShape="0">
                  <a:blip>
                    <a:lum bright="12000" contrast="6000"/>
                  </a:blip>
                  <a:srcRect l="3946" t="3870"/>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pic>
        <p:nvPicPr>
          <p:cNvPr id="14339" name="Picture 3"/>
          <p:cNvPicPr>
            <a:picLocks noChangeAspect="1" noChangeArrowheads="1"/>
          </p:cNvPicPr>
          <p:nvPr/>
        </p:nvPicPr>
        <p:blipFill>
          <a:blip r:embed="rId4">
            <a:extLst>
              <a:ext uri="{28A0092B-C50C-407E-A947-70E740481C1C}">
                <a14:useLocalDpi xmlns:a14="http://schemas.microsoft.com/office/drawing/2010/main" val="0"/>
              </a:ext>
            </a:extLst>
          </a:blip>
          <a:srcRect/>
          <a:stretch>
            <a:fillRect/>
          </a:stretch>
        </p:blipFill>
        <p:spPr bwMode="auto">
          <a:xfrm>
            <a:off x="304800" y="4286250"/>
            <a:ext cx="3962400" cy="2247900"/>
          </a:xfrm>
          <a:prstGeom prst="rect">
            <a:avLst/>
          </a:prstGeom>
          <a:noFill/>
          <a:ln>
            <a:noFill/>
          </a:ln>
          <a:effectLst/>
          <a:extLst>
            <a:ext uri="{909E8E84-426E-40DD-AFC4-6F175D3DCCD1}">
              <a14:hiddenFill xmlns:a14="http://schemas.microsoft.com/office/drawing/2010/main">
                <a:blipFill dpi="0" rotWithShape="0">
                  <a:blip/>
                  <a:srcRect/>
                  <a:stretch>
                    <a:fillRect/>
                  </a:stretch>
                </a:blipFill>
              </a14:hiddenFill>
            </a:ext>
            <a:ext uri="{91240B29-F687-4F45-9708-019B960494DF}">
              <a14:hiddenLine xmlns:a14="http://schemas.microsoft.com/office/drawing/2010/main" w="9525">
                <a:solidFill>
                  <a:srgbClr val="000000"/>
                </a:solidFill>
                <a:round/>
                <a:headEnd/>
                <a:tailEnd/>
              </a14:hiddenLine>
            </a:ext>
            <a:ext uri="{AF507438-7753-43E0-B8FC-AC1667EBCBE1}">
              <a14:hiddenEffects xmlns:a14="http://schemas.microsoft.com/office/drawing/2010/main">
                <a:effectLst>
                  <a:outerShdw dist="35921" dir="2700000" algn="ctr" rotWithShape="0">
                    <a:srgbClr val="808080"/>
                  </a:outerShdw>
                </a:effectLst>
              </a14:hiddenEffects>
            </a:ext>
          </a:extLst>
        </p:spPr>
      </p:pic>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5361" name="Rectangle 1"/>
          <p:cNvSpPr>
            <a:spLocks noGrp="1" noChangeArrowheads="1"/>
          </p:cNvSpPr>
          <p:nvPr>
            <p:ph type="title" idx="4294967295"/>
          </p:nvPr>
        </p:nvSpPr>
        <p:spPr>
          <a:xfrm>
            <a:off x="838200" y="-46038"/>
            <a:ext cx="7772400" cy="1312863"/>
          </a:xfrm>
          <a:ln/>
        </p:spPr>
        <p:txBody>
          <a:bodyPr/>
          <a:lstStyle/>
          <a:p>
            <a:pPr>
              <a:buClrTx/>
              <a:buFontTx/>
              <a:buNone/>
              <a:tabLst>
                <a:tab pos="0" algn="l"/>
                <a:tab pos="457200" algn="l"/>
                <a:tab pos="914400" algn="l"/>
                <a:tab pos="1371600" algn="l"/>
                <a:tab pos="1828800" algn="l"/>
                <a:tab pos="2286000" algn="l"/>
                <a:tab pos="2743200" algn="l"/>
                <a:tab pos="3200400" algn="l"/>
                <a:tab pos="3657600" algn="l"/>
                <a:tab pos="4114800" algn="l"/>
                <a:tab pos="4572000" algn="l"/>
                <a:tab pos="5029200" algn="l"/>
                <a:tab pos="5486400" algn="l"/>
                <a:tab pos="5943600" algn="l"/>
                <a:tab pos="6400800" algn="l"/>
                <a:tab pos="6858000" algn="l"/>
                <a:tab pos="7315200" algn="l"/>
                <a:tab pos="7772400" algn="l"/>
                <a:tab pos="8229600" algn="l"/>
                <a:tab pos="8686800" algn="l"/>
                <a:tab pos="9144000" algn="l"/>
              </a:tabLst>
            </a:pPr>
            <a:r>
              <a:rPr lang="en-US" altLang="en-US" sz="4000">
                <a:solidFill>
                  <a:srgbClr val="FF6600"/>
                </a:solidFill>
              </a:rPr>
              <a:t>Mesopotamian Society</a:t>
            </a:r>
            <a:br>
              <a:rPr lang="en-US" altLang="en-US" sz="4000">
                <a:solidFill>
                  <a:srgbClr val="FF6600"/>
                </a:solidFill>
              </a:rPr>
            </a:br>
            <a:endParaRPr lang="en-US" altLang="en-US" sz="4000">
              <a:solidFill>
                <a:srgbClr val="FF6600"/>
              </a:solidFill>
            </a:endParaRPr>
          </a:p>
        </p:txBody>
      </p:sp>
      <p:sp>
        <p:nvSpPr>
          <p:cNvPr id="15362" name="Rectangle 2"/>
          <p:cNvSpPr>
            <a:spLocks noGrp="1" noChangeArrowheads="1"/>
          </p:cNvSpPr>
          <p:nvPr>
            <p:ph type="body" idx="4294967295"/>
          </p:nvPr>
        </p:nvSpPr>
        <p:spPr>
          <a:xfrm>
            <a:off x="304800" y="838200"/>
            <a:ext cx="8839200" cy="5715000"/>
          </a:xfrm>
          <a:ln/>
        </p:spPr>
        <p:txBody>
          <a:bodyPr/>
          <a:lstStyle/>
          <a:p>
            <a:pPr indent="-339725" algn="ctr">
              <a:spcBef>
                <a:spcPct val="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3600" u="sng">
                <a:solidFill>
                  <a:srgbClr val="FF6600"/>
                </a:solidFill>
                <a:effectLst/>
              </a:rPr>
              <a:t>4 classes</a:t>
            </a:r>
          </a:p>
          <a:p>
            <a:pPr indent="-339725">
              <a:spcBef>
                <a:spcPct val="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a:solidFill>
                  <a:srgbClr val="FF6600"/>
                </a:solidFill>
                <a:effectLst/>
              </a:rPr>
              <a:t> 1) </a:t>
            </a:r>
            <a:r>
              <a:rPr lang="en-US" altLang="en-US" sz="2800">
                <a:solidFill>
                  <a:srgbClr val="FF6600"/>
                </a:solidFill>
                <a:effectLst/>
              </a:rPr>
              <a:t>priests &amp; kings</a:t>
            </a:r>
          </a:p>
          <a:p>
            <a:pPr indent="-339725">
              <a:spcBef>
                <a:spcPct val="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2800">
                <a:solidFill>
                  <a:srgbClr val="FF6600"/>
                </a:solidFill>
                <a:effectLst/>
              </a:rPr>
              <a:t> 2) wealthy merchants (artisans)</a:t>
            </a:r>
          </a:p>
          <a:p>
            <a:pPr indent="-339725">
              <a:spcBef>
                <a:spcPct val="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2800">
                <a:solidFill>
                  <a:srgbClr val="FF6600"/>
                </a:solidFill>
                <a:effectLst/>
              </a:rPr>
              <a:t> 3) ordinary laborers (tenant farmers, sharecroppers)</a:t>
            </a:r>
          </a:p>
          <a:p>
            <a:pPr indent="-339725">
              <a:spcBef>
                <a:spcPct val="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2800">
                <a:solidFill>
                  <a:srgbClr val="FF6600"/>
                </a:solidFill>
                <a:effectLst/>
              </a:rPr>
              <a:t> 4) slaves</a:t>
            </a:r>
          </a:p>
          <a:p>
            <a:pPr indent="-339725">
              <a:spcBef>
                <a:spcPct val="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2800">
                <a:solidFill>
                  <a:srgbClr val="FF6600"/>
                </a:solidFill>
                <a:effectLst/>
              </a:rPr>
              <a:t>		- captured in war</a:t>
            </a:r>
          </a:p>
          <a:p>
            <a:pPr indent="-339725">
              <a:spcBef>
                <a:spcPct val="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2800">
                <a:solidFill>
                  <a:srgbClr val="FF6600"/>
                </a:solidFill>
                <a:effectLst/>
              </a:rPr>
              <a:t>		- sold to pay debts</a:t>
            </a:r>
          </a:p>
          <a:p>
            <a:pPr indent="-339725">
              <a:spcBef>
                <a:spcPct val="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2800">
                <a:solidFill>
                  <a:srgbClr val="FF6600"/>
                </a:solidFill>
                <a:effectLst/>
              </a:rPr>
              <a:t>		- could earn their freedom</a:t>
            </a:r>
          </a:p>
          <a:p>
            <a:pPr indent="-339725">
              <a:spcBef>
                <a:spcPct val="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endParaRPr lang="en-US" altLang="en-US" sz="2800">
              <a:solidFill>
                <a:srgbClr val="FF6600"/>
              </a:solidFill>
              <a:effectLst/>
            </a:endParaRPr>
          </a:p>
          <a:p>
            <a:pPr indent="-339725">
              <a:spcBef>
                <a:spcPct val="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2800">
                <a:solidFill>
                  <a:srgbClr val="FF6600"/>
                </a:solidFill>
                <a:effectLst/>
              </a:rPr>
              <a:t>* women allowed most occupations &amp; many rights</a:t>
            </a:r>
          </a:p>
          <a:p>
            <a:pPr indent="-339725">
              <a:spcBef>
                <a:spcPct val="0"/>
              </a:spcBef>
              <a:buClrTx/>
              <a:buFontTx/>
              <a:buNone/>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sz="2800">
                <a:solidFill>
                  <a:srgbClr val="FF6600"/>
                </a:solidFill>
                <a:effectLst/>
              </a:rPr>
              <a:t>* Lack of records suggest no higher education allowed </a:t>
            </a:r>
          </a:p>
          <a:p>
            <a:pPr marL="739775" lvl="1" indent="-282575">
              <a:spcBef>
                <a:spcPct val="0"/>
              </a:spcBef>
              <a:buClr>
                <a:srgbClr val="FF6600"/>
              </a:buClr>
              <a:buFont typeface="Arial" panose="020B0604020202020204" pitchFamily="34" charset="0"/>
              <a:buChar char="–"/>
              <a:tabLst>
                <a:tab pos="342900" algn="l"/>
                <a:tab pos="455613" algn="l"/>
                <a:tab pos="912813" algn="l"/>
                <a:tab pos="1370013" algn="l"/>
                <a:tab pos="1827213" algn="l"/>
                <a:tab pos="2284413" algn="l"/>
                <a:tab pos="2741613" algn="l"/>
                <a:tab pos="3198813" algn="l"/>
                <a:tab pos="3656013" algn="l"/>
                <a:tab pos="4113213" algn="l"/>
                <a:tab pos="4570413" algn="l"/>
                <a:tab pos="5027613" algn="l"/>
                <a:tab pos="5484813" algn="l"/>
                <a:tab pos="5942013" algn="l"/>
                <a:tab pos="6399213" algn="l"/>
                <a:tab pos="6856413" algn="l"/>
                <a:tab pos="7313613" algn="l"/>
                <a:tab pos="7770813" algn="l"/>
                <a:tab pos="8228013" algn="l"/>
                <a:tab pos="8685213" algn="l"/>
                <a:tab pos="9142413" algn="l"/>
              </a:tabLst>
            </a:pPr>
            <a:r>
              <a:rPr lang="en-US" altLang="en-US">
                <a:solidFill>
                  <a:srgbClr val="FF6600"/>
                </a:solidFill>
                <a:effectLst/>
              </a:rPr>
              <a:t>No female scribes</a:t>
            </a:r>
          </a:p>
        </p:txBody>
      </p:sp>
    </p:spTree>
  </p:cSld>
  <p:clrMapOvr>
    <a:masterClrMapping/>
  </p:clrMapOvr>
  <p:transition spd="med"/>
  <p:timing>
    <p:tnLst>
      <p:par>
        <p:cTn id="1" dur="indefinite" restart="never" nodeType="tmRoot">
          <p:childTnLst>
            <p:seq concurrent="1" nextAc="seek">
              <p:cTn id="2" dur="indefinite" nodeType="mainSeq"/>
              <p:prevCondLst>
                <p:cond evt="onPrev" delay="0">
                  <p:tgtEl>
                    <p:sldTgt/>
                  </p:tgtEl>
                </p:cond>
              </p:prevCondLst>
              <p:nextCondLst>
                <p:cond evt="onNext" delay="0">
                  <p:tgtEl>
                    <p:sldTgt/>
                  </p:tgtEl>
                </p:cond>
              </p:nextCondLst>
            </p:seq>
          </p:childTnLst>
        </p:cTn>
      </p:par>
    </p:tnLst>
  </p:timing>
</p:sld>
</file>

<file path=ppt/theme/theme1.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Arial" panose="020B0604020202020204" pitchFamily="34" charset="0"/>
            <a:cs typeface="Arial Unicode MS" panose="020B060402020202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Arial" panose="020B0604020202020204" pitchFamily="34" charset="0"/>
            <a:cs typeface="Arial Unicode MS" panose="020B060402020202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Arial" panose="020B0604020202020204" pitchFamily="34" charset="0"/>
            <a:cs typeface="Arial Unicode MS" panose="020B060402020202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Arial" panose="020B0604020202020204" pitchFamily="34" charset="0"/>
            <a:cs typeface="Arial Unicode MS" panose="020B060402020202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3.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Arial" panose="020B0604020202020204" pitchFamily="34" charset="0"/>
            <a:cs typeface="Arial Unicode MS" panose="020B060402020202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Arial" panose="020B0604020202020204" pitchFamily="34" charset="0"/>
            <a:cs typeface="Arial Unicode MS" panose="020B0604020202020204" pitchFamily="34" charset="-128"/>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4.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Theme">
      <a:majorFont>
        <a:latin typeface=""/>
        <a:ea typeface=""/>
        <a:cs typeface=""/>
      </a:majorFont>
      <a:minorFont>
        <a:latin typeface=""/>
        <a:ea typeface=""/>
        <a:cs typeface=""/>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Arial" panose="020B0604020202020204" pitchFamily="34" charset="0"/>
            <a:cs typeface="Arial Unicode MS" panose="020B060402020202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Arial" panose="020B0604020202020204" pitchFamily="34" charset="0"/>
            <a:cs typeface="Arial Unicode MS" panose="020B0604020202020204" pitchFamily="34" charset="-128"/>
          </a:defRPr>
        </a:defPPr>
      </a:lstStyle>
    </a:lnDef>
  </a:objectDefaults>
  <a:extraClrSchemeLst/>
  <a:extLst>
    <a:ext uri="{05A4C25C-085E-4340-85A3-A5531E510DB2}">
      <thm15:themeFamily xmlns:thm15="http://schemas.microsoft.com/office/thememl/2012/main" name="Office Theme" id="{62F939B6-93AF-4DB8-9C6B-D6C7DFDC589F}" vid="{4A3C46E8-61CC-4603-A589-7422A47A8E4A}"/>
    </a:ext>
  </a:extLst>
</a:theme>
</file>

<file path=ppt/theme/theme5.xml><?xml version="1.0" encoding="utf-8"?>
<a:theme xmlns:a="http://schemas.openxmlformats.org/drawingml/2006/main" name="Office Theme">
  <a:themeElements>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Theme">
      <a:majorFont>
        <a:latin typeface="Arial"/>
        <a:ea typeface=""/>
        <a:cs typeface="Arial Unicode MS"/>
      </a:majorFont>
      <a:minorFont>
        <a:latin typeface="Arial"/>
        <a:ea typeface=""/>
        <a:cs typeface="Arial Unicode MS"/>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sp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Arial" panose="020B0604020202020204" pitchFamily="34" charset="0"/>
            <a:cs typeface="Arial Unicode MS" panose="020B0604020202020204" pitchFamily="34" charset="-128"/>
          </a:defRPr>
        </a:defPPr>
      </a:lstStyle>
    </a:spDef>
    <a:lnDef>
      <a:spPr bwMode="auto">
        <a:xfrm>
          <a:off x="0" y="0"/>
          <a:ext cx="1" cy="1"/>
        </a:xfrm>
        <a:custGeom>
          <a:avLst/>
          <a:gdLst/>
          <a:ahLst/>
          <a:cxnLst/>
          <a:rect l="0" t="0" r="0" b="0"/>
          <a:pathLst/>
        </a:custGeom>
        <a:solidFill>
          <a:srgbClr val="00B8FF"/>
        </a:solidFill>
        <a:ln w="9525" cap="flat" cmpd="sng" algn="ctr">
          <a:solidFill>
            <a:schemeClr val="tx1"/>
          </a:solidFill>
          <a:prstDash val="solid"/>
          <a:round/>
          <a:headEnd type="none" w="med" len="med"/>
          <a:tailEnd type="none" w="med" len="med"/>
        </a:ln>
        <a:effectLst/>
        <a:extLst>
          <a:ext uri="{AF507438-7753-43E0-B8FC-AC1667EBCBE1}">
            <a14:hiddenEffects xmlns:a14="http://schemas.microsoft.com/office/drawing/2010/main">
              <a:effectLst>
                <a:outerShdw dist="35921" dir="2700000" algn="ctr" rotWithShape="0">
                  <a:schemeClr val="bg2"/>
                </a:outerShdw>
              </a:effectLst>
            </a14:hiddenEffects>
          </a:ext>
        </a:extLst>
      </a:spPr>
      <a:bodyPr vert="horz" wrap="square" lIns="91440" tIns="45720" rIns="91440" bIns="45720" numCol="1" anchor="t" anchorCtr="0" compatLnSpc="1">
        <a:prstTxWarp prst="textNoShape">
          <a:avLst/>
        </a:prstTxWarp>
      </a:bodyPr>
      <a:lstStyle>
        <a:defPPr marL="0" marR="0" indent="0" algn="l" defTabSz="457200" rtl="0" eaLnBrk="1" fontAlgn="base" latinLnBrk="0" hangingPunct="1">
          <a:lnSpc>
            <a:spcPct val="100000"/>
          </a:lnSpc>
          <a:spcBef>
            <a:spcPct val="0"/>
          </a:spcBef>
          <a:spcAft>
            <a:spcPct val="0"/>
          </a:spcAft>
          <a:buClr>
            <a:srgbClr val="000000"/>
          </a:buClr>
          <a:buSzPct val="100000"/>
          <a:buFont typeface="Times New Roman" panose="02020603050405020304" pitchFamily="18" charset="0"/>
          <a:buNone/>
          <a:tabLst/>
          <a:defRPr kumimoji="0" lang="en-GB" altLang="en-US" sz="2400" b="0" i="0" u="none" strike="noStrike" cap="none" normalizeH="0" baseline="0" smtClean="0">
            <a:ln>
              <a:noFill/>
            </a:ln>
            <a:solidFill>
              <a:schemeClr val="bg1"/>
            </a:solidFill>
            <a:effectLst/>
            <a:latin typeface="Arial" panose="020B0604020202020204" pitchFamily="34" charset="0"/>
            <a:cs typeface="Arial Unicode MS" panose="020B0604020202020204" pitchFamily="34" charset="-128"/>
          </a:defRPr>
        </a:defPPr>
      </a:lstStyle>
    </a:lnDef>
  </a:objectDefaults>
  <a:extraClrSchemeLst>
    <a:extraClrScheme>
      <a:clrScheme name="Office Theme 1">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clrMap bg1="lt1" tx1="dk1" bg2="lt2" tx2="dk2" accent1="accent1" accent2="accent2" accent3="accent3" accent4="accent4" accent5="accent5" accent6="accent6" hlink="hlink" folHlink="folHlink"/>
    </a:extraClrScheme>
    <a:extraClrScheme>
      <a:clrScheme name="Office Theme 2">
        <a:dk1>
          <a:srgbClr val="000000"/>
        </a:dk1>
        <a:lt1>
          <a:srgbClr val="FFFFFF"/>
        </a:lt1>
        <a:dk2>
          <a:srgbClr val="0000FF"/>
        </a:dk2>
        <a:lt2>
          <a:srgbClr val="FFFF00"/>
        </a:lt2>
        <a:accent1>
          <a:srgbClr val="FF9900"/>
        </a:accent1>
        <a:accent2>
          <a:srgbClr val="00FFFF"/>
        </a:accent2>
        <a:accent3>
          <a:srgbClr val="AAAAFF"/>
        </a:accent3>
        <a:accent4>
          <a:srgbClr val="DADADA"/>
        </a:accent4>
        <a:accent5>
          <a:srgbClr val="FFCAAA"/>
        </a:accent5>
        <a:accent6>
          <a:srgbClr val="00E7E7"/>
        </a:accent6>
        <a:hlink>
          <a:srgbClr val="FF0000"/>
        </a:hlink>
        <a:folHlink>
          <a:srgbClr val="969696"/>
        </a:folHlink>
      </a:clrScheme>
      <a:clrMap bg1="dk2" tx1="lt1" bg2="dk1" tx2="lt2" accent1="accent1" accent2="accent2" accent3="accent3" accent4="accent4" accent5="accent5" accent6="accent6" hlink="hlink" folHlink="folHlink"/>
    </a:extraClrScheme>
    <a:extraClrScheme>
      <a:clrScheme name="Office Theme 3">
        <a:dk1>
          <a:srgbClr val="000000"/>
        </a:dk1>
        <a:lt1>
          <a:srgbClr val="FFFFCC"/>
        </a:lt1>
        <a:dk2>
          <a:srgbClr val="808000"/>
        </a:dk2>
        <a:lt2>
          <a:srgbClr val="666633"/>
        </a:lt2>
        <a:accent1>
          <a:srgbClr val="339933"/>
        </a:accent1>
        <a:accent2>
          <a:srgbClr val="800000"/>
        </a:accent2>
        <a:accent3>
          <a:srgbClr val="FFFFE2"/>
        </a:accent3>
        <a:accent4>
          <a:srgbClr val="000000"/>
        </a:accent4>
        <a:accent5>
          <a:srgbClr val="ADCAAD"/>
        </a:accent5>
        <a:accent6>
          <a:srgbClr val="730000"/>
        </a:accent6>
        <a:hlink>
          <a:srgbClr val="0033CC"/>
        </a:hlink>
        <a:folHlink>
          <a:srgbClr val="FFCC66"/>
        </a:folHlink>
      </a:clrScheme>
      <a:clrMap bg1="lt1" tx1="dk1" bg2="lt2" tx2="dk2" accent1="accent1" accent2="accent2" accent3="accent3" accent4="accent4" accent5="accent5" accent6="accent6" hlink="hlink" folHlink="folHlink"/>
    </a:extraClrScheme>
    <a:extraClrScheme>
      <a:clrScheme name="Office Theme 4">
        <a:dk1>
          <a:srgbClr val="000000"/>
        </a:dk1>
        <a:lt1>
          <a:srgbClr val="FFFFFF"/>
        </a:lt1>
        <a:dk2>
          <a:srgbClr val="000000"/>
        </a:dk2>
        <a:lt2>
          <a:srgbClr val="333333"/>
        </a:lt2>
        <a:accent1>
          <a:srgbClr val="DDDDDD"/>
        </a:accent1>
        <a:accent2>
          <a:srgbClr val="808080"/>
        </a:accent2>
        <a:accent3>
          <a:srgbClr val="FFFFFF"/>
        </a:accent3>
        <a:accent4>
          <a:srgbClr val="000000"/>
        </a:accent4>
        <a:accent5>
          <a:srgbClr val="EBEBEB"/>
        </a:accent5>
        <a:accent6>
          <a:srgbClr val="737373"/>
        </a:accent6>
        <a:hlink>
          <a:srgbClr val="4D4D4D"/>
        </a:hlink>
        <a:folHlink>
          <a:srgbClr val="EAEAEA"/>
        </a:folHlink>
      </a:clrScheme>
      <a:clrMap bg1="lt1" tx1="dk1" bg2="lt2" tx2="dk2" accent1="accent1" accent2="accent2" accent3="accent3" accent4="accent4" accent5="accent5" accent6="accent6" hlink="hlink" folHlink="folHlink"/>
    </a:extraClrScheme>
    <a:extraClrScheme>
      <a:clrScheme name="Office Theme 5">
        <a:dk1>
          <a:srgbClr val="000000"/>
        </a:dk1>
        <a:lt1>
          <a:srgbClr val="FFFFFF"/>
        </a:lt1>
        <a:dk2>
          <a:srgbClr val="000000"/>
        </a:dk2>
        <a:lt2>
          <a:srgbClr val="808080"/>
        </a:lt2>
        <a:accent1>
          <a:srgbClr val="FFCC66"/>
        </a:accent1>
        <a:accent2>
          <a:srgbClr val="0000FF"/>
        </a:accent2>
        <a:accent3>
          <a:srgbClr val="FFFFFF"/>
        </a:accent3>
        <a:accent4>
          <a:srgbClr val="000000"/>
        </a:accent4>
        <a:accent5>
          <a:srgbClr val="FFE2B8"/>
        </a:accent5>
        <a:accent6>
          <a:srgbClr val="0000E7"/>
        </a:accent6>
        <a:hlink>
          <a:srgbClr val="CC00CC"/>
        </a:hlink>
        <a:folHlink>
          <a:srgbClr val="C0C0C0"/>
        </a:folHlink>
      </a:clrScheme>
      <a:clrMap bg1="lt1" tx1="dk1" bg2="lt2" tx2="dk2" accent1="accent1" accent2="accent2" accent3="accent3" accent4="accent4" accent5="accent5" accent6="accent6" hlink="hlink" folHlink="folHlink"/>
    </a:extraClrScheme>
    <a:extraClrScheme>
      <a:clrScheme name="Office Theme 6">
        <a:dk1>
          <a:srgbClr val="000000"/>
        </a:dk1>
        <a:lt1>
          <a:srgbClr val="FFFFFF"/>
        </a:lt1>
        <a:dk2>
          <a:srgbClr val="000000"/>
        </a:dk2>
        <a:lt2>
          <a:srgbClr val="808080"/>
        </a:lt2>
        <a:accent1>
          <a:srgbClr val="C0C0C0"/>
        </a:accent1>
        <a:accent2>
          <a:srgbClr val="0066FF"/>
        </a:accent2>
        <a:accent3>
          <a:srgbClr val="FFFFFF"/>
        </a:accent3>
        <a:accent4>
          <a:srgbClr val="000000"/>
        </a:accent4>
        <a:accent5>
          <a:srgbClr val="DCDCDC"/>
        </a:accent5>
        <a:accent6>
          <a:srgbClr val="005CE7"/>
        </a:accent6>
        <a:hlink>
          <a:srgbClr val="FF0000"/>
        </a:hlink>
        <a:folHlink>
          <a:srgbClr val="009900"/>
        </a:folHlink>
      </a:clrScheme>
      <a:clrMap bg1="lt1" tx1="dk1" bg2="lt2" tx2="dk2" accent1="accent1" accent2="accent2" accent3="accent3" accent4="accent4" accent5="accent5" accent6="accent6" hlink="hlink" folHlink="folHlink"/>
    </a:extraClrScheme>
    <a:extraClrScheme>
      <a:clrScheme name="Office Theme 7">
        <a:dk1>
          <a:srgbClr val="000000"/>
        </a:dk1>
        <a:lt1>
          <a:srgbClr val="FFFFFF"/>
        </a:lt1>
        <a:dk2>
          <a:srgbClr val="000000"/>
        </a:dk2>
        <a:lt2>
          <a:srgbClr val="808080"/>
        </a:lt2>
        <a:accent1>
          <a:srgbClr val="3399FF"/>
        </a:accent1>
        <a:accent2>
          <a:srgbClr val="99FFCC"/>
        </a:accent2>
        <a:accent3>
          <a:srgbClr val="FFFFFF"/>
        </a:accent3>
        <a:accent4>
          <a:srgbClr val="000000"/>
        </a:accent4>
        <a:accent5>
          <a:srgbClr val="ADCAFF"/>
        </a:accent5>
        <a:accent6>
          <a:srgbClr val="8AE7B9"/>
        </a:accent6>
        <a:hlink>
          <a:srgbClr val="CC00CC"/>
        </a:hlink>
        <a:folHlink>
          <a:srgbClr val="B2B2B2"/>
        </a:folHlink>
      </a:clrScheme>
      <a:clrMap bg1="lt1" tx1="dk1" bg2="lt2" tx2="dk2" accent1="accent1" accent2="accent2" accent3="accent3" accent4="accent4" accent5="accent5" accent6="accent6" hlink="hlink" folHlink="folHlink"/>
    </a:extraClrScheme>
  </a:extraClrSchemeLst>
  <a:extLst>
    <a:ext uri="{05A4C25C-085E-4340-85A3-A5531E510DB2}">
      <thm15:themeFamily xmlns:thm15="http://schemas.microsoft.com/office/thememl/2012/main" name="Office Theme" id="{62F939B6-93AF-4DB8-9C6B-D6C7DFDC589F}" vid="{4A3C46E8-61CC-4603-A589-7422A47A8E4A}"/>
    </a:ext>
  </a:extLst>
</a:theme>
</file>

<file path=ppt/theme/theme6.xml><?xml version="1.0" encoding="utf-8"?>
<a:theme xmlns:a="http://schemas.openxmlformats.org/drawingml/2006/main" name="Office Theme">
  <a:themeElements>
    <a:clrScheme name="">
      <a:dk1>
        <a:srgbClr val="000000"/>
      </a:dk1>
      <a:lt1>
        <a:srgbClr val="FFFFFF"/>
      </a:lt1>
      <a:dk2>
        <a:srgbClr val="000000"/>
      </a:dk2>
      <a:lt2>
        <a:srgbClr val="808080"/>
      </a:lt2>
      <a:accent1>
        <a:srgbClr val="00CC99"/>
      </a:accent1>
      <a:accent2>
        <a:srgbClr val="3333CC"/>
      </a:accent2>
      <a:accent3>
        <a:srgbClr val="FFFFFF"/>
      </a:accent3>
      <a:accent4>
        <a:srgbClr val="000000"/>
      </a:accent4>
      <a:accent5>
        <a:srgbClr val="AAE2CA"/>
      </a:accent5>
      <a:accent6>
        <a:srgbClr val="2D2DB9"/>
      </a:accent6>
      <a:hlink>
        <a:srgbClr val="CCCCFF"/>
      </a:hlink>
      <a:folHlink>
        <a:srgbClr val="B2B2B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3648</TotalTime>
  <Words>1720</Words>
  <Application>Microsoft Office PowerPoint</Application>
  <PresentationFormat>On-screen Show (4:3)</PresentationFormat>
  <Paragraphs>307</Paragraphs>
  <Slides>36</Slides>
  <Notes>36</Notes>
  <HiddenSlides>0</HiddenSlides>
  <MMClips>0</MMClips>
  <ScaleCrop>false</ScaleCrop>
  <HeadingPairs>
    <vt:vector size="6" baseType="variant">
      <vt:variant>
        <vt:lpstr>Fonts Used</vt:lpstr>
      </vt:variant>
      <vt:variant>
        <vt:i4>7</vt:i4>
      </vt:variant>
      <vt:variant>
        <vt:lpstr>Theme</vt:lpstr>
      </vt:variant>
      <vt:variant>
        <vt:i4>5</vt:i4>
      </vt:variant>
      <vt:variant>
        <vt:lpstr>Slide Titles</vt:lpstr>
      </vt:variant>
      <vt:variant>
        <vt:i4>36</vt:i4>
      </vt:variant>
    </vt:vector>
  </HeadingPairs>
  <TitlesOfParts>
    <vt:vector size="48" baseType="lpstr">
      <vt:lpstr>Times New Roman</vt:lpstr>
      <vt:lpstr>Arial</vt:lpstr>
      <vt:lpstr>Arial Unicode MS</vt:lpstr>
      <vt:lpstr>Wingdings</vt:lpstr>
      <vt:lpstr>Comic Sans MS</vt:lpstr>
      <vt:lpstr>OrientNarrow</vt:lpstr>
      <vt:lpstr>Architect</vt:lpstr>
      <vt:lpstr>Office Theme</vt:lpstr>
      <vt:lpstr>Office Theme</vt:lpstr>
      <vt:lpstr>Office Theme</vt:lpstr>
      <vt:lpstr>Office Theme</vt:lpstr>
      <vt:lpstr>Office Theme</vt:lpstr>
      <vt:lpstr>Define: Civilization-</vt:lpstr>
      <vt:lpstr>Earliest Civilizations:</vt:lpstr>
      <vt:lpstr>PowerPoint Presentation</vt:lpstr>
      <vt:lpstr>River Valleys</vt:lpstr>
      <vt:lpstr>Stable Food Supply</vt:lpstr>
      <vt:lpstr>Specialized Workers - Artisans</vt:lpstr>
      <vt:lpstr>Complex Institutions</vt:lpstr>
      <vt:lpstr>PowerPoint Presentation</vt:lpstr>
      <vt:lpstr>Mesopotamian Society </vt:lpstr>
      <vt:lpstr>PowerPoint Presentation</vt:lpstr>
      <vt:lpstr>PowerPoint Presentation</vt:lpstr>
      <vt:lpstr>Shang Dynasty</vt:lpstr>
      <vt:lpstr>PowerPoint Presentation</vt:lpstr>
      <vt:lpstr>PowerPoint Presentation</vt:lpstr>
      <vt:lpstr>PowerPoint Presentation</vt:lpstr>
      <vt:lpstr>Record Keeping</vt:lpstr>
      <vt:lpstr>PowerPoint Presentation</vt:lpstr>
      <vt:lpstr>Advanced Technology</vt:lpstr>
      <vt:lpstr>Science &amp; Technology (Mesopotamia)</vt:lpstr>
      <vt:lpstr>Egyptian Contributions</vt:lpstr>
      <vt:lpstr>Indus</vt:lpstr>
      <vt:lpstr>PowerPoint Presentation</vt:lpstr>
      <vt:lpstr>China</vt:lpstr>
      <vt:lpstr>Art/Monument Building</vt:lpstr>
      <vt:lpstr>PowerPoint Presentation</vt:lpstr>
      <vt:lpstr>PowerPoint Presentation</vt:lpstr>
      <vt:lpstr>7 Wonder of the Ancient World</vt:lpstr>
      <vt:lpstr>The Other Wonders…</vt:lpstr>
      <vt:lpstr>PowerPoint Presentation</vt:lpstr>
      <vt:lpstr>PowerPoint Presentation</vt:lpstr>
      <vt:lpstr>The Great Wall</vt:lpstr>
      <vt:lpstr>PowerPoint Presentation</vt:lpstr>
      <vt:lpstr>PowerPoint Presentation</vt:lpstr>
      <vt:lpstr>PowerPoint Presentation</vt:lpstr>
      <vt:lpstr>PowerPoint Presentation</vt:lpstr>
      <vt:lpstr>PowerPoint Presentation</vt:lpstr>
    </vt:vector>
  </TitlesOfParts>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Mesopotamia</dc:title>
  <dc:creator>Susan M. Pojer</dc:creator>
  <cp:lastModifiedBy>Rowland, James A</cp:lastModifiedBy>
  <cp:revision>235</cp:revision>
  <cp:lastPrinted>1601-01-01T00:00:00Z</cp:lastPrinted>
  <dcterms:created xsi:type="dcterms:W3CDTF">2004-11-11T20:31:24Z</dcterms:created>
  <dcterms:modified xsi:type="dcterms:W3CDTF">2016-08-23T19:46:08Z</dcterms:modified>
</cp:coreProperties>
</file>